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9" r:id="rId3"/>
  </p:sldIdLst>
  <p:sldSz cx="15119350" cy="21383625"/>
  <p:notesSz cx="20567650" cy="29459238"/>
  <p:defaultTextStyle>
    <a:defPPr>
      <a:defRPr lang="zh-TW"/>
    </a:defPPr>
    <a:lvl1pPr marL="0" algn="l" defTabSz="1752082" rtl="0" eaLnBrk="1" latinLnBrk="0" hangingPunct="1">
      <a:defRPr sz="3449" kern="1200">
        <a:solidFill>
          <a:schemeClr val="tx1"/>
        </a:solidFill>
        <a:latin typeface="+mn-lt"/>
        <a:ea typeface="+mn-ea"/>
        <a:cs typeface="+mn-cs"/>
      </a:defRPr>
    </a:lvl1pPr>
    <a:lvl2pPr marL="876041" algn="l" defTabSz="1752082" rtl="0" eaLnBrk="1" latinLnBrk="0" hangingPunct="1">
      <a:defRPr sz="3449" kern="1200">
        <a:solidFill>
          <a:schemeClr val="tx1"/>
        </a:solidFill>
        <a:latin typeface="+mn-lt"/>
        <a:ea typeface="+mn-ea"/>
        <a:cs typeface="+mn-cs"/>
      </a:defRPr>
    </a:lvl2pPr>
    <a:lvl3pPr marL="1752082" algn="l" defTabSz="1752082" rtl="0" eaLnBrk="1" latinLnBrk="0" hangingPunct="1">
      <a:defRPr sz="3449" kern="1200">
        <a:solidFill>
          <a:schemeClr val="tx1"/>
        </a:solidFill>
        <a:latin typeface="+mn-lt"/>
        <a:ea typeface="+mn-ea"/>
        <a:cs typeface="+mn-cs"/>
      </a:defRPr>
    </a:lvl3pPr>
    <a:lvl4pPr marL="2628123" algn="l" defTabSz="1752082" rtl="0" eaLnBrk="1" latinLnBrk="0" hangingPunct="1">
      <a:defRPr sz="3449" kern="1200">
        <a:solidFill>
          <a:schemeClr val="tx1"/>
        </a:solidFill>
        <a:latin typeface="+mn-lt"/>
        <a:ea typeface="+mn-ea"/>
        <a:cs typeface="+mn-cs"/>
      </a:defRPr>
    </a:lvl4pPr>
    <a:lvl5pPr marL="3504164" algn="l" defTabSz="1752082" rtl="0" eaLnBrk="1" latinLnBrk="0" hangingPunct="1">
      <a:defRPr sz="3449" kern="1200">
        <a:solidFill>
          <a:schemeClr val="tx1"/>
        </a:solidFill>
        <a:latin typeface="+mn-lt"/>
        <a:ea typeface="+mn-ea"/>
        <a:cs typeface="+mn-cs"/>
      </a:defRPr>
    </a:lvl5pPr>
    <a:lvl6pPr marL="4380205" algn="l" defTabSz="1752082" rtl="0" eaLnBrk="1" latinLnBrk="0" hangingPunct="1">
      <a:defRPr sz="3449" kern="1200">
        <a:solidFill>
          <a:schemeClr val="tx1"/>
        </a:solidFill>
        <a:latin typeface="+mn-lt"/>
        <a:ea typeface="+mn-ea"/>
        <a:cs typeface="+mn-cs"/>
      </a:defRPr>
    </a:lvl6pPr>
    <a:lvl7pPr marL="5256246" algn="l" defTabSz="1752082" rtl="0" eaLnBrk="1" latinLnBrk="0" hangingPunct="1">
      <a:defRPr sz="3449" kern="1200">
        <a:solidFill>
          <a:schemeClr val="tx1"/>
        </a:solidFill>
        <a:latin typeface="+mn-lt"/>
        <a:ea typeface="+mn-ea"/>
        <a:cs typeface="+mn-cs"/>
      </a:defRPr>
    </a:lvl7pPr>
    <a:lvl8pPr marL="6132286" algn="l" defTabSz="1752082" rtl="0" eaLnBrk="1" latinLnBrk="0" hangingPunct="1">
      <a:defRPr sz="3449" kern="1200">
        <a:solidFill>
          <a:schemeClr val="tx1"/>
        </a:solidFill>
        <a:latin typeface="+mn-lt"/>
        <a:ea typeface="+mn-ea"/>
        <a:cs typeface="+mn-cs"/>
      </a:defRPr>
    </a:lvl8pPr>
    <a:lvl9pPr marL="7008327" algn="l" defTabSz="1752082" rtl="0" eaLnBrk="1" latinLnBrk="0" hangingPunct="1">
      <a:defRPr sz="3449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37" d="100"/>
          <a:sy n="37" d="100"/>
        </p:scale>
        <p:origin x="303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3951" y="3499590"/>
            <a:ext cx="12851448" cy="7444669"/>
          </a:xfrm>
        </p:spPr>
        <p:txBody>
          <a:bodyPr anchor="b"/>
          <a:lstStyle>
            <a:lvl1pPr algn="ctr">
              <a:defRPr sz="9921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89919" y="11231355"/>
            <a:ext cx="11339513" cy="5162758"/>
          </a:xfrm>
        </p:spPr>
        <p:txBody>
          <a:bodyPr/>
          <a:lstStyle>
            <a:lvl1pPr marL="0" indent="0" algn="ctr">
              <a:buNone/>
              <a:defRPr sz="3968"/>
            </a:lvl1pPr>
            <a:lvl2pPr marL="755980" indent="0" algn="ctr">
              <a:buNone/>
              <a:defRPr sz="3307"/>
            </a:lvl2pPr>
            <a:lvl3pPr marL="1511960" indent="0" algn="ctr">
              <a:buNone/>
              <a:defRPr sz="2976"/>
            </a:lvl3pPr>
            <a:lvl4pPr marL="2267941" indent="0" algn="ctr">
              <a:buNone/>
              <a:defRPr sz="2646"/>
            </a:lvl4pPr>
            <a:lvl5pPr marL="3023921" indent="0" algn="ctr">
              <a:buNone/>
              <a:defRPr sz="2646"/>
            </a:lvl5pPr>
            <a:lvl6pPr marL="3779901" indent="0" algn="ctr">
              <a:buNone/>
              <a:defRPr sz="2646"/>
            </a:lvl6pPr>
            <a:lvl7pPr marL="4535881" indent="0" algn="ctr">
              <a:buNone/>
              <a:defRPr sz="2646"/>
            </a:lvl7pPr>
            <a:lvl8pPr marL="5291861" indent="0" algn="ctr">
              <a:buNone/>
              <a:defRPr sz="2646"/>
            </a:lvl8pPr>
            <a:lvl9pPr marL="6047842" indent="0" algn="ctr">
              <a:buNone/>
              <a:defRPr sz="2646"/>
            </a:lvl9pPr>
          </a:lstStyle>
          <a:p>
            <a:r>
              <a:rPr lang="zh-TW" altLang="en-US" smtClean="0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6DAF38-CB36-4E5C-AA64-3085833B3FE3}" type="datetimeFigureOut">
              <a:rPr lang="zh-TW" altLang="en-US" smtClean="0"/>
              <a:t>2021/4/15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CD593-15CB-43D2-9425-323B842B0A5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797078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6DAF38-CB36-4E5C-AA64-3085833B3FE3}" type="datetimeFigureOut">
              <a:rPr lang="zh-TW" altLang="en-US" smtClean="0"/>
              <a:t>2021/4/15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CD593-15CB-43D2-9425-323B842B0A5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471421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31582" y="5331063"/>
            <a:ext cx="13040439" cy="8894992"/>
          </a:xfrm>
        </p:spPr>
        <p:txBody>
          <a:bodyPr anchor="b"/>
          <a:lstStyle>
            <a:lvl1pPr>
              <a:defRPr sz="9921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31582" y="14310205"/>
            <a:ext cx="13040439" cy="4677666"/>
          </a:xfrm>
        </p:spPr>
        <p:txBody>
          <a:bodyPr/>
          <a:lstStyle>
            <a:lvl1pPr marL="0" indent="0">
              <a:buNone/>
              <a:defRPr sz="3968">
                <a:solidFill>
                  <a:schemeClr val="tx1"/>
                </a:solidFill>
              </a:defRPr>
            </a:lvl1pPr>
            <a:lvl2pPr marL="755980" indent="0">
              <a:buNone/>
              <a:defRPr sz="3307">
                <a:solidFill>
                  <a:schemeClr val="tx1">
                    <a:tint val="75000"/>
                  </a:schemeClr>
                </a:solidFill>
              </a:defRPr>
            </a:lvl2pPr>
            <a:lvl3pPr marL="1511960" indent="0">
              <a:buNone/>
              <a:defRPr sz="2976">
                <a:solidFill>
                  <a:schemeClr val="tx1">
                    <a:tint val="75000"/>
                  </a:schemeClr>
                </a:solidFill>
              </a:defRPr>
            </a:lvl3pPr>
            <a:lvl4pPr marL="2267941" indent="0">
              <a:buNone/>
              <a:defRPr sz="2646">
                <a:solidFill>
                  <a:schemeClr val="tx1">
                    <a:tint val="75000"/>
                  </a:schemeClr>
                </a:solidFill>
              </a:defRPr>
            </a:lvl4pPr>
            <a:lvl5pPr marL="3023921" indent="0">
              <a:buNone/>
              <a:defRPr sz="2646">
                <a:solidFill>
                  <a:schemeClr val="tx1">
                    <a:tint val="75000"/>
                  </a:schemeClr>
                </a:solidFill>
              </a:defRPr>
            </a:lvl5pPr>
            <a:lvl6pPr marL="3779901" indent="0">
              <a:buNone/>
              <a:defRPr sz="2646">
                <a:solidFill>
                  <a:schemeClr val="tx1">
                    <a:tint val="75000"/>
                  </a:schemeClr>
                </a:solidFill>
              </a:defRPr>
            </a:lvl6pPr>
            <a:lvl7pPr marL="4535881" indent="0">
              <a:buNone/>
              <a:defRPr sz="2646">
                <a:solidFill>
                  <a:schemeClr val="tx1">
                    <a:tint val="75000"/>
                  </a:schemeClr>
                </a:solidFill>
              </a:defRPr>
            </a:lvl7pPr>
            <a:lvl8pPr marL="5291861" indent="0">
              <a:buNone/>
              <a:defRPr sz="2646">
                <a:solidFill>
                  <a:schemeClr val="tx1">
                    <a:tint val="75000"/>
                  </a:schemeClr>
                </a:solidFill>
              </a:defRPr>
            </a:lvl8pPr>
            <a:lvl9pPr marL="6047842" indent="0">
              <a:buNone/>
              <a:defRPr sz="2646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6DAF38-CB36-4E5C-AA64-3085833B3FE3}" type="datetimeFigureOut">
              <a:rPr lang="zh-TW" altLang="en-US" smtClean="0"/>
              <a:t>2021/4/15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CD593-15CB-43D2-9425-323B842B0A5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427906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39455" y="5692400"/>
            <a:ext cx="6425724" cy="13567714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654171" y="5692400"/>
            <a:ext cx="6425724" cy="13567714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6DAF38-CB36-4E5C-AA64-3085833B3FE3}" type="datetimeFigureOut">
              <a:rPr lang="zh-TW" altLang="en-US" smtClean="0"/>
              <a:t>2021/4/15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CD593-15CB-43D2-9425-323B842B0A5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531999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1425" y="1138485"/>
            <a:ext cx="13040439" cy="4133179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1426" y="5241960"/>
            <a:ext cx="6396193" cy="2569003"/>
          </a:xfrm>
        </p:spPr>
        <p:txBody>
          <a:bodyPr anchor="b"/>
          <a:lstStyle>
            <a:lvl1pPr marL="0" indent="0">
              <a:buNone/>
              <a:defRPr sz="3968" b="1"/>
            </a:lvl1pPr>
            <a:lvl2pPr marL="755980" indent="0">
              <a:buNone/>
              <a:defRPr sz="3307" b="1"/>
            </a:lvl2pPr>
            <a:lvl3pPr marL="1511960" indent="0">
              <a:buNone/>
              <a:defRPr sz="2976" b="1"/>
            </a:lvl3pPr>
            <a:lvl4pPr marL="2267941" indent="0">
              <a:buNone/>
              <a:defRPr sz="2646" b="1"/>
            </a:lvl4pPr>
            <a:lvl5pPr marL="3023921" indent="0">
              <a:buNone/>
              <a:defRPr sz="2646" b="1"/>
            </a:lvl5pPr>
            <a:lvl6pPr marL="3779901" indent="0">
              <a:buNone/>
              <a:defRPr sz="2646" b="1"/>
            </a:lvl6pPr>
            <a:lvl7pPr marL="4535881" indent="0">
              <a:buNone/>
              <a:defRPr sz="2646" b="1"/>
            </a:lvl7pPr>
            <a:lvl8pPr marL="5291861" indent="0">
              <a:buNone/>
              <a:defRPr sz="2646" b="1"/>
            </a:lvl8pPr>
            <a:lvl9pPr marL="6047842" indent="0">
              <a:buNone/>
              <a:defRPr sz="2646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426" y="7810963"/>
            <a:ext cx="6396193" cy="1148875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654172" y="5241960"/>
            <a:ext cx="6427693" cy="2569003"/>
          </a:xfrm>
        </p:spPr>
        <p:txBody>
          <a:bodyPr anchor="b"/>
          <a:lstStyle>
            <a:lvl1pPr marL="0" indent="0">
              <a:buNone/>
              <a:defRPr sz="3968" b="1"/>
            </a:lvl1pPr>
            <a:lvl2pPr marL="755980" indent="0">
              <a:buNone/>
              <a:defRPr sz="3307" b="1"/>
            </a:lvl2pPr>
            <a:lvl3pPr marL="1511960" indent="0">
              <a:buNone/>
              <a:defRPr sz="2976" b="1"/>
            </a:lvl3pPr>
            <a:lvl4pPr marL="2267941" indent="0">
              <a:buNone/>
              <a:defRPr sz="2646" b="1"/>
            </a:lvl4pPr>
            <a:lvl5pPr marL="3023921" indent="0">
              <a:buNone/>
              <a:defRPr sz="2646" b="1"/>
            </a:lvl5pPr>
            <a:lvl6pPr marL="3779901" indent="0">
              <a:buNone/>
              <a:defRPr sz="2646" b="1"/>
            </a:lvl6pPr>
            <a:lvl7pPr marL="4535881" indent="0">
              <a:buNone/>
              <a:defRPr sz="2646" b="1"/>
            </a:lvl7pPr>
            <a:lvl8pPr marL="5291861" indent="0">
              <a:buNone/>
              <a:defRPr sz="2646" b="1"/>
            </a:lvl8pPr>
            <a:lvl9pPr marL="6047842" indent="0">
              <a:buNone/>
              <a:defRPr sz="2646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654172" y="7810963"/>
            <a:ext cx="6427693" cy="1148875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6DAF38-CB36-4E5C-AA64-3085833B3FE3}" type="datetimeFigureOut">
              <a:rPr lang="zh-TW" altLang="en-US" smtClean="0"/>
              <a:t>2021/4/15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CD593-15CB-43D2-9425-323B842B0A5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246057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6DAF38-CB36-4E5C-AA64-3085833B3FE3}" type="datetimeFigureOut">
              <a:rPr lang="zh-TW" altLang="en-US" smtClean="0"/>
              <a:t>2021/4/15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CD593-15CB-43D2-9425-323B842B0A5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067675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6DAF38-CB36-4E5C-AA64-3085833B3FE3}" type="datetimeFigureOut">
              <a:rPr lang="zh-TW" altLang="en-US" smtClean="0"/>
              <a:t>2021/4/15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CD593-15CB-43D2-9425-323B842B0A5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547517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1425" y="1425575"/>
            <a:ext cx="4876384" cy="4989513"/>
          </a:xfrm>
        </p:spPr>
        <p:txBody>
          <a:bodyPr anchor="b"/>
          <a:lstStyle>
            <a:lvl1pPr>
              <a:defRPr sz="5291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27693" y="3078850"/>
            <a:ext cx="7654171" cy="15196234"/>
          </a:xfrm>
        </p:spPr>
        <p:txBody>
          <a:bodyPr/>
          <a:lstStyle>
            <a:lvl1pPr>
              <a:defRPr sz="5291"/>
            </a:lvl1pPr>
            <a:lvl2pPr>
              <a:defRPr sz="4630"/>
            </a:lvl2pPr>
            <a:lvl3pPr>
              <a:defRPr sz="3968"/>
            </a:lvl3pPr>
            <a:lvl4pPr>
              <a:defRPr sz="3307"/>
            </a:lvl4pPr>
            <a:lvl5pPr>
              <a:defRPr sz="3307"/>
            </a:lvl5pPr>
            <a:lvl6pPr>
              <a:defRPr sz="3307"/>
            </a:lvl6pPr>
            <a:lvl7pPr>
              <a:defRPr sz="3307"/>
            </a:lvl7pPr>
            <a:lvl8pPr>
              <a:defRPr sz="3307"/>
            </a:lvl8pPr>
            <a:lvl9pPr>
              <a:defRPr sz="3307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41425" y="6415088"/>
            <a:ext cx="4876384" cy="11884743"/>
          </a:xfrm>
        </p:spPr>
        <p:txBody>
          <a:bodyPr/>
          <a:lstStyle>
            <a:lvl1pPr marL="0" indent="0">
              <a:buNone/>
              <a:defRPr sz="2646"/>
            </a:lvl1pPr>
            <a:lvl2pPr marL="755980" indent="0">
              <a:buNone/>
              <a:defRPr sz="2315"/>
            </a:lvl2pPr>
            <a:lvl3pPr marL="1511960" indent="0">
              <a:buNone/>
              <a:defRPr sz="1984"/>
            </a:lvl3pPr>
            <a:lvl4pPr marL="2267941" indent="0">
              <a:buNone/>
              <a:defRPr sz="1654"/>
            </a:lvl4pPr>
            <a:lvl5pPr marL="3023921" indent="0">
              <a:buNone/>
              <a:defRPr sz="1654"/>
            </a:lvl5pPr>
            <a:lvl6pPr marL="3779901" indent="0">
              <a:buNone/>
              <a:defRPr sz="1654"/>
            </a:lvl6pPr>
            <a:lvl7pPr marL="4535881" indent="0">
              <a:buNone/>
              <a:defRPr sz="1654"/>
            </a:lvl7pPr>
            <a:lvl8pPr marL="5291861" indent="0">
              <a:buNone/>
              <a:defRPr sz="1654"/>
            </a:lvl8pPr>
            <a:lvl9pPr marL="6047842" indent="0">
              <a:buNone/>
              <a:defRPr sz="1654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6DAF38-CB36-4E5C-AA64-3085833B3FE3}" type="datetimeFigureOut">
              <a:rPr lang="zh-TW" altLang="en-US" smtClean="0"/>
              <a:t>2021/4/15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CD593-15CB-43D2-9425-323B842B0A5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722439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1425" y="1425575"/>
            <a:ext cx="4876384" cy="4989513"/>
          </a:xfrm>
        </p:spPr>
        <p:txBody>
          <a:bodyPr anchor="b"/>
          <a:lstStyle>
            <a:lvl1pPr>
              <a:defRPr sz="5291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427693" y="3078850"/>
            <a:ext cx="7654171" cy="15196234"/>
          </a:xfrm>
        </p:spPr>
        <p:txBody>
          <a:bodyPr anchor="t"/>
          <a:lstStyle>
            <a:lvl1pPr marL="0" indent="0">
              <a:buNone/>
              <a:defRPr sz="5291"/>
            </a:lvl1pPr>
            <a:lvl2pPr marL="755980" indent="0">
              <a:buNone/>
              <a:defRPr sz="4630"/>
            </a:lvl2pPr>
            <a:lvl3pPr marL="1511960" indent="0">
              <a:buNone/>
              <a:defRPr sz="3968"/>
            </a:lvl3pPr>
            <a:lvl4pPr marL="2267941" indent="0">
              <a:buNone/>
              <a:defRPr sz="3307"/>
            </a:lvl4pPr>
            <a:lvl5pPr marL="3023921" indent="0">
              <a:buNone/>
              <a:defRPr sz="3307"/>
            </a:lvl5pPr>
            <a:lvl6pPr marL="3779901" indent="0">
              <a:buNone/>
              <a:defRPr sz="3307"/>
            </a:lvl6pPr>
            <a:lvl7pPr marL="4535881" indent="0">
              <a:buNone/>
              <a:defRPr sz="3307"/>
            </a:lvl7pPr>
            <a:lvl8pPr marL="5291861" indent="0">
              <a:buNone/>
              <a:defRPr sz="3307"/>
            </a:lvl8pPr>
            <a:lvl9pPr marL="6047842" indent="0">
              <a:buNone/>
              <a:defRPr sz="3307"/>
            </a:lvl9pPr>
          </a:lstStyle>
          <a:p>
            <a:r>
              <a:rPr lang="zh-TW" altLang="en-US" smtClean="0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41425" y="6415088"/>
            <a:ext cx="4876384" cy="11884743"/>
          </a:xfrm>
        </p:spPr>
        <p:txBody>
          <a:bodyPr/>
          <a:lstStyle>
            <a:lvl1pPr marL="0" indent="0">
              <a:buNone/>
              <a:defRPr sz="2646"/>
            </a:lvl1pPr>
            <a:lvl2pPr marL="755980" indent="0">
              <a:buNone/>
              <a:defRPr sz="2315"/>
            </a:lvl2pPr>
            <a:lvl3pPr marL="1511960" indent="0">
              <a:buNone/>
              <a:defRPr sz="1984"/>
            </a:lvl3pPr>
            <a:lvl4pPr marL="2267941" indent="0">
              <a:buNone/>
              <a:defRPr sz="1654"/>
            </a:lvl4pPr>
            <a:lvl5pPr marL="3023921" indent="0">
              <a:buNone/>
              <a:defRPr sz="1654"/>
            </a:lvl5pPr>
            <a:lvl6pPr marL="3779901" indent="0">
              <a:buNone/>
              <a:defRPr sz="1654"/>
            </a:lvl6pPr>
            <a:lvl7pPr marL="4535881" indent="0">
              <a:buNone/>
              <a:defRPr sz="1654"/>
            </a:lvl7pPr>
            <a:lvl8pPr marL="5291861" indent="0">
              <a:buNone/>
              <a:defRPr sz="1654"/>
            </a:lvl8pPr>
            <a:lvl9pPr marL="6047842" indent="0">
              <a:buNone/>
              <a:defRPr sz="1654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6DAF38-CB36-4E5C-AA64-3085833B3FE3}" type="datetimeFigureOut">
              <a:rPr lang="zh-TW" altLang="en-US" smtClean="0"/>
              <a:t>2021/4/15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CD593-15CB-43D2-9425-323B842B0A5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909489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6DAF38-CB36-4E5C-AA64-3085833B3FE3}" type="datetimeFigureOut">
              <a:rPr lang="zh-TW" altLang="en-US" smtClean="0"/>
              <a:t>2021/4/15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CD593-15CB-43D2-9425-323B842B0A5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606953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819786" y="1138480"/>
            <a:ext cx="3260110" cy="18121634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39456" y="1138480"/>
            <a:ext cx="9591338" cy="18121634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6DAF38-CB36-4E5C-AA64-3085833B3FE3}" type="datetimeFigureOut">
              <a:rPr lang="zh-TW" altLang="en-US" smtClean="0"/>
              <a:t>2021/4/15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CD593-15CB-43D2-9425-323B842B0A5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590462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39456" y="1138485"/>
            <a:ext cx="13040439" cy="413317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39456" y="5692400"/>
            <a:ext cx="13040439" cy="13567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9455" y="19819457"/>
            <a:ext cx="3401854" cy="11384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98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6DAF38-CB36-4E5C-AA64-3085833B3FE3}" type="datetimeFigureOut">
              <a:rPr lang="zh-TW" altLang="en-US" smtClean="0"/>
              <a:t>2021/4/15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008285" y="19819457"/>
            <a:ext cx="5102781" cy="11384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98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78041" y="19819457"/>
            <a:ext cx="3401854" cy="11384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98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0CD593-15CB-43D2-9425-323B842B0A5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148945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511960" rtl="0" eaLnBrk="1" latinLnBrk="0" hangingPunct="1">
        <a:lnSpc>
          <a:spcPct val="90000"/>
        </a:lnSpc>
        <a:spcBef>
          <a:spcPct val="0"/>
        </a:spcBef>
        <a:buNone/>
        <a:defRPr sz="727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77990" indent="-377990" algn="l" defTabSz="1511960" rtl="0" eaLnBrk="1" latinLnBrk="0" hangingPunct="1">
        <a:lnSpc>
          <a:spcPct val="90000"/>
        </a:lnSpc>
        <a:spcBef>
          <a:spcPts val="1654"/>
        </a:spcBef>
        <a:buFont typeface="Arial" panose="020B0604020202020204" pitchFamily="34" charset="0"/>
        <a:buChar char="•"/>
        <a:defRPr sz="4630" kern="1200">
          <a:solidFill>
            <a:schemeClr val="tx1"/>
          </a:solidFill>
          <a:latin typeface="+mn-lt"/>
          <a:ea typeface="+mn-ea"/>
          <a:cs typeface="+mn-cs"/>
        </a:defRPr>
      </a:lvl1pPr>
      <a:lvl2pPr marL="1133970" indent="-377990" algn="l" defTabSz="1511960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3968" kern="1200">
          <a:solidFill>
            <a:schemeClr val="tx1"/>
          </a:solidFill>
          <a:latin typeface="+mn-lt"/>
          <a:ea typeface="+mn-ea"/>
          <a:cs typeface="+mn-cs"/>
        </a:defRPr>
      </a:lvl2pPr>
      <a:lvl3pPr marL="1889951" indent="-377990" algn="l" defTabSz="1511960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3307" kern="1200">
          <a:solidFill>
            <a:schemeClr val="tx1"/>
          </a:solidFill>
          <a:latin typeface="+mn-lt"/>
          <a:ea typeface="+mn-ea"/>
          <a:cs typeface="+mn-cs"/>
        </a:defRPr>
      </a:lvl3pPr>
      <a:lvl4pPr marL="2645931" indent="-377990" algn="l" defTabSz="1511960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976" kern="1200">
          <a:solidFill>
            <a:schemeClr val="tx1"/>
          </a:solidFill>
          <a:latin typeface="+mn-lt"/>
          <a:ea typeface="+mn-ea"/>
          <a:cs typeface="+mn-cs"/>
        </a:defRPr>
      </a:lvl4pPr>
      <a:lvl5pPr marL="3401911" indent="-377990" algn="l" defTabSz="1511960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976" kern="1200">
          <a:solidFill>
            <a:schemeClr val="tx1"/>
          </a:solidFill>
          <a:latin typeface="+mn-lt"/>
          <a:ea typeface="+mn-ea"/>
          <a:cs typeface="+mn-cs"/>
        </a:defRPr>
      </a:lvl5pPr>
      <a:lvl6pPr marL="4157891" indent="-377990" algn="l" defTabSz="1511960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976" kern="1200">
          <a:solidFill>
            <a:schemeClr val="tx1"/>
          </a:solidFill>
          <a:latin typeface="+mn-lt"/>
          <a:ea typeface="+mn-ea"/>
          <a:cs typeface="+mn-cs"/>
        </a:defRPr>
      </a:lvl6pPr>
      <a:lvl7pPr marL="4913871" indent="-377990" algn="l" defTabSz="1511960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976" kern="1200">
          <a:solidFill>
            <a:schemeClr val="tx1"/>
          </a:solidFill>
          <a:latin typeface="+mn-lt"/>
          <a:ea typeface="+mn-ea"/>
          <a:cs typeface="+mn-cs"/>
        </a:defRPr>
      </a:lvl7pPr>
      <a:lvl8pPr marL="5669852" indent="-377990" algn="l" defTabSz="1511960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976" kern="1200">
          <a:solidFill>
            <a:schemeClr val="tx1"/>
          </a:solidFill>
          <a:latin typeface="+mn-lt"/>
          <a:ea typeface="+mn-ea"/>
          <a:cs typeface="+mn-cs"/>
        </a:defRPr>
      </a:lvl8pPr>
      <a:lvl9pPr marL="6425832" indent="-377990" algn="l" defTabSz="1511960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97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511960" rtl="0" eaLnBrk="1" latinLnBrk="0" hangingPunct="1">
        <a:defRPr sz="2976" kern="1200">
          <a:solidFill>
            <a:schemeClr val="tx1"/>
          </a:solidFill>
          <a:latin typeface="+mn-lt"/>
          <a:ea typeface="+mn-ea"/>
          <a:cs typeface="+mn-cs"/>
        </a:defRPr>
      </a:lvl1pPr>
      <a:lvl2pPr marL="755980" algn="l" defTabSz="1511960" rtl="0" eaLnBrk="1" latinLnBrk="0" hangingPunct="1">
        <a:defRPr sz="2976" kern="1200">
          <a:solidFill>
            <a:schemeClr val="tx1"/>
          </a:solidFill>
          <a:latin typeface="+mn-lt"/>
          <a:ea typeface="+mn-ea"/>
          <a:cs typeface="+mn-cs"/>
        </a:defRPr>
      </a:lvl2pPr>
      <a:lvl3pPr marL="1511960" algn="l" defTabSz="1511960" rtl="0" eaLnBrk="1" latinLnBrk="0" hangingPunct="1">
        <a:defRPr sz="2976" kern="1200">
          <a:solidFill>
            <a:schemeClr val="tx1"/>
          </a:solidFill>
          <a:latin typeface="+mn-lt"/>
          <a:ea typeface="+mn-ea"/>
          <a:cs typeface="+mn-cs"/>
        </a:defRPr>
      </a:lvl3pPr>
      <a:lvl4pPr marL="2267941" algn="l" defTabSz="1511960" rtl="0" eaLnBrk="1" latinLnBrk="0" hangingPunct="1">
        <a:defRPr sz="2976" kern="1200">
          <a:solidFill>
            <a:schemeClr val="tx1"/>
          </a:solidFill>
          <a:latin typeface="+mn-lt"/>
          <a:ea typeface="+mn-ea"/>
          <a:cs typeface="+mn-cs"/>
        </a:defRPr>
      </a:lvl4pPr>
      <a:lvl5pPr marL="3023921" algn="l" defTabSz="1511960" rtl="0" eaLnBrk="1" latinLnBrk="0" hangingPunct="1">
        <a:defRPr sz="2976" kern="1200">
          <a:solidFill>
            <a:schemeClr val="tx1"/>
          </a:solidFill>
          <a:latin typeface="+mn-lt"/>
          <a:ea typeface="+mn-ea"/>
          <a:cs typeface="+mn-cs"/>
        </a:defRPr>
      </a:lvl5pPr>
      <a:lvl6pPr marL="3779901" algn="l" defTabSz="1511960" rtl="0" eaLnBrk="1" latinLnBrk="0" hangingPunct="1">
        <a:defRPr sz="2976" kern="1200">
          <a:solidFill>
            <a:schemeClr val="tx1"/>
          </a:solidFill>
          <a:latin typeface="+mn-lt"/>
          <a:ea typeface="+mn-ea"/>
          <a:cs typeface="+mn-cs"/>
        </a:defRPr>
      </a:lvl6pPr>
      <a:lvl7pPr marL="4535881" algn="l" defTabSz="1511960" rtl="0" eaLnBrk="1" latinLnBrk="0" hangingPunct="1">
        <a:defRPr sz="2976" kern="1200">
          <a:solidFill>
            <a:schemeClr val="tx1"/>
          </a:solidFill>
          <a:latin typeface="+mn-lt"/>
          <a:ea typeface="+mn-ea"/>
          <a:cs typeface="+mn-cs"/>
        </a:defRPr>
      </a:lvl7pPr>
      <a:lvl8pPr marL="5291861" algn="l" defTabSz="1511960" rtl="0" eaLnBrk="1" latinLnBrk="0" hangingPunct="1">
        <a:defRPr sz="2976" kern="1200">
          <a:solidFill>
            <a:schemeClr val="tx1"/>
          </a:solidFill>
          <a:latin typeface="+mn-lt"/>
          <a:ea typeface="+mn-ea"/>
          <a:cs typeface="+mn-cs"/>
        </a:defRPr>
      </a:lvl8pPr>
      <a:lvl9pPr marL="6047842" algn="l" defTabSz="1511960" rtl="0" eaLnBrk="1" latinLnBrk="0" hangingPunct="1">
        <a:defRPr sz="297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2762" y="-510245"/>
            <a:ext cx="15560562" cy="22582845"/>
          </a:xfrm>
          <a:prstGeom prst="rect">
            <a:avLst/>
          </a:prstGeom>
        </p:spPr>
      </p:pic>
      <p:sp>
        <p:nvSpPr>
          <p:cNvPr id="4" name="文字方塊 3"/>
          <p:cNvSpPr txBox="1"/>
          <p:nvPr/>
        </p:nvSpPr>
        <p:spPr>
          <a:xfrm>
            <a:off x="736600" y="965200"/>
            <a:ext cx="14097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4800" dirty="0" smtClean="0">
                <a:solidFill>
                  <a:schemeClr val="accent5">
                    <a:lumMod val="75000"/>
                  </a:schemeClr>
                </a:solidFill>
                <a:ea typeface="王漢宗勘亭流繁" panose="02000500000000000000" pitchFamily="2" charset="-120"/>
              </a:rPr>
              <a:t>110</a:t>
            </a:r>
            <a:r>
              <a:rPr lang="zh-TW" altLang="en-US" sz="4800" dirty="0" smtClean="0">
                <a:solidFill>
                  <a:schemeClr val="accent5">
                    <a:lumMod val="75000"/>
                  </a:schemeClr>
                </a:solidFill>
                <a:ea typeface="文鼎新藝體" panose="02010609010101010101" pitchFamily="49" charset="-120"/>
              </a:rPr>
              <a:t>學年度諮商與應用心理學系</a:t>
            </a:r>
            <a:endParaRPr lang="en-US" altLang="zh-TW" sz="4800" dirty="0" smtClean="0">
              <a:solidFill>
                <a:schemeClr val="accent5">
                  <a:lumMod val="75000"/>
                </a:schemeClr>
              </a:solidFill>
              <a:ea typeface="文鼎新藝體" panose="02010609010101010101" pitchFamily="49" charset="-120"/>
            </a:endParaRPr>
          </a:p>
          <a:p>
            <a:pPr algn="ctr"/>
            <a:r>
              <a:rPr lang="zh-TW" altLang="en-US" sz="4800" dirty="0" smtClean="0">
                <a:solidFill>
                  <a:schemeClr val="accent5">
                    <a:lumMod val="75000"/>
                  </a:schemeClr>
                </a:solidFill>
                <a:ea typeface="文鼎新藝體" panose="02010609010101010101" pitchFamily="49" charset="-120"/>
              </a:rPr>
              <a:t>個人申請第二階段指定項目甄</a:t>
            </a:r>
            <a:r>
              <a:rPr lang="zh-TW" altLang="en-US" sz="4800" dirty="0">
                <a:solidFill>
                  <a:schemeClr val="accent5">
                    <a:lumMod val="75000"/>
                  </a:schemeClr>
                </a:solidFill>
                <a:ea typeface="文鼎新藝體" panose="02010609010101010101" pitchFamily="49" charset="-120"/>
              </a:rPr>
              <a:t>試</a:t>
            </a:r>
            <a:r>
              <a:rPr lang="zh-TW" altLang="en-US" sz="4800" dirty="0" smtClean="0">
                <a:solidFill>
                  <a:schemeClr val="accent5">
                    <a:lumMod val="75000"/>
                  </a:schemeClr>
                </a:solidFill>
                <a:ea typeface="文鼎新藝體" panose="02010609010101010101" pitchFamily="49" charset="-120"/>
              </a:rPr>
              <a:t>面試</a:t>
            </a:r>
            <a:r>
              <a:rPr lang="zh-TW" altLang="en-US" sz="4800" dirty="0">
                <a:solidFill>
                  <a:schemeClr val="accent5">
                    <a:lumMod val="75000"/>
                  </a:schemeClr>
                </a:solidFill>
                <a:ea typeface="文鼎新藝體" panose="02010609010101010101" pitchFamily="49" charset="-120"/>
              </a:rPr>
              <a:t>順序</a:t>
            </a:r>
          </a:p>
        </p:txBody>
      </p:sp>
      <p:graphicFrame>
        <p:nvGraphicFramePr>
          <p:cNvPr id="2" name="表格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98229187"/>
              </p:ext>
            </p:extLst>
          </p:nvPr>
        </p:nvGraphicFramePr>
        <p:xfrm>
          <a:off x="1676400" y="2583870"/>
          <a:ext cx="12217399" cy="18195187"/>
        </p:xfrm>
        <a:graphic>
          <a:graphicData uri="http://schemas.openxmlformats.org/drawingml/2006/table">
            <a:tbl>
              <a:tblPr firstRow="1" firstCol="1" bandRow="1"/>
              <a:tblGrid>
                <a:gridCol w="1955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3060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50544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2554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81575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800" b="1" kern="100" dirty="0">
                          <a:effectLst/>
                          <a:latin typeface="Calibri" panose="020F0502020204030204" pitchFamily="34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組別</a:t>
                      </a:r>
                      <a:endParaRPr lang="zh-TW" sz="2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800" b="1" kern="100" dirty="0">
                          <a:effectLst/>
                          <a:latin typeface="Calibri" panose="020F0502020204030204" pitchFamily="34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面試時間</a:t>
                      </a:r>
                      <a:endParaRPr lang="zh-TW" sz="2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800" b="1" kern="100" dirty="0">
                          <a:effectLst/>
                          <a:latin typeface="Calibri" panose="020F0502020204030204" pitchFamily="34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學測應試號碼</a:t>
                      </a:r>
                      <a:endParaRPr lang="zh-TW" sz="2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800" b="1" kern="100">
                          <a:effectLst/>
                          <a:latin typeface="Calibri" panose="020F0502020204030204" pitchFamily="34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姓名</a:t>
                      </a:r>
                      <a:endParaRPr lang="zh-TW" sz="2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2762">
                <a:tc rowSpan="7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800" kern="0" dirty="0">
                          <a:solidFill>
                            <a:srgbClr val="0D0D0D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新細明體" panose="02020500000000000000" pitchFamily="18" charset="-120"/>
                        </a:rPr>
                        <a:t>第一組</a:t>
                      </a:r>
                      <a:endParaRPr lang="zh-TW" sz="280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7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800" kern="0" dirty="0">
                          <a:solidFill>
                            <a:srgbClr val="0D0D0D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新細明體" panose="02020500000000000000" pitchFamily="18" charset="-120"/>
                        </a:rPr>
                        <a:t>9</a:t>
                      </a:r>
                      <a:r>
                        <a:rPr lang="zh-TW" sz="2800" kern="0" dirty="0">
                          <a:solidFill>
                            <a:srgbClr val="0D0D0D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新細明體" panose="02020500000000000000" pitchFamily="18" charset="-120"/>
                        </a:rPr>
                        <a:t>：</a:t>
                      </a:r>
                      <a:r>
                        <a:rPr lang="en-US" sz="2800" kern="0" dirty="0" smtClean="0">
                          <a:solidFill>
                            <a:srgbClr val="0D0D0D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新細明體" panose="02020500000000000000" pitchFamily="18" charset="-120"/>
                        </a:rPr>
                        <a:t>30</a:t>
                      </a:r>
                    </a:p>
                    <a:p>
                      <a:pPr marL="0" marR="0" indent="0" algn="ctr" defTabSz="15119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800" kern="100" dirty="0" smtClean="0">
                          <a:effectLst/>
                          <a:latin typeface="標楷體" panose="03000509000000000000" pitchFamily="65" charset="-120"/>
                          <a:ea typeface="+mn-ea"/>
                          <a:cs typeface="Times New Roman" panose="02020603050405020304" pitchFamily="18" charset="0"/>
                        </a:rPr>
                        <a:t>|</a:t>
                      </a:r>
                      <a:endParaRPr lang="en-US" sz="2800" kern="0" dirty="0" smtClean="0">
                        <a:solidFill>
                          <a:srgbClr val="0D0D0D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新細明體" panose="02020500000000000000" pitchFamily="18" charset="-12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2800" kern="0" dirty="0" smtClean="0">
                          <a:solidFill>
                            <a:srgbClr val="0D0D0D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新細明體" panose="02020500000000000000" pitchFamily="18" charset="-120"/>
                        </a:rPr>
                        <a:t>9</a:t>
                      </a:r>
                      <a:r>
                        <a:rPr lang="zh-TW" sz="2800" kern="0" dirty="0" smtClean="0">
                          <a:solidFill>
                            <a:srgbClr val="0D0D0D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新細明體" panose="02020500000000000000" pitchFamily="18" charset="-120"/>
                        </a:rPr>
                        <a:t>：</a:t>
                      </a:r>
                      <a:r>
                        <a:rPr lang="en-US" sz="2800" kern="0" dirty="0">
                          <a:solidFill>
                            <a:srgbClr val="0D0D0D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新細明體" panose="02020500000000000000" pitchFamily="18" charset="-120"/>
                        </a:rPr>
                        <a:t>55</a:t>
                      </a:r>
                      <a:endParaRPr lang="zh-TW" sz="280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8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10159035</a:t>
                      </a:r>
                      <a:endParaRPr lang="zh-TW" sz="280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800" kern="100" dirty="0" smtClean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張</a:t>
                      </a:r>
                      <a:r>
                        <a:rPr lang="en-US" altLang="zh-TW" sz="2800" kern="100" dirty="0" smtClean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Ｏ</a:t>
                      </a:r>
                      <a:r>
                        <a:rPr lang="zh-TW" sz="2800" kern="100" dirty="0" smtClean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琦</a:t>
                      </a:r>
                      <a:endParaRPr lang="zh-TW" sz="280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2762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8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10194628</a:t>
                      </a:r>
                      <a:endParaRPr lang="zh-TW" sz="280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800" kern="100" dirty="0" smtClean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林</a:t>
                      </a:r>
                      <a:r>
                        <a:rPr lang="en-US" altLang="zh-TW" sz="2800" kern="100" dirty="0" smtClean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Ｏ</a:t>
                      </a:r>
                      <a:r>
                        <a:rPr lang="zh-TW" sz="2800" kern="100" dirty="0" smtClean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芳</a:t>
                      </a:r>
                      <a:endParaRPr lang="zh-TW" sz="280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82762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8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10204616</a:t>
                      </a:r>
                      <a:endParaRPr lang="zh-TW" sz="280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800" kern="100" dirty="0" smtClean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游</a:t>
                      </a:r>
                      <a:r>
                        <a:rPr lang="en-US" altLang="zh-TW" sz="2800" kern="100" dirty="0" smtClean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Ｏ</a:t>
                      </a:r>
                      <a:r>
                        <a:rPr lang="zh-TW" sz="2800" kern="100" dirty="0" smtClean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諭</a:t>
                      </a:r>
                      <a:endParaRPr lang="zh-TW" sz="280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82762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8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10210724</a:t>
                      </a:r>
                      <a:endParaRPr lang="zh-TW" sz="280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800" kern="100" dirty="0" smtClean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黃</a:t>
                      </a:r>
                      <a:r>
                        <a:rPr lang="en-US" altLang="zh-TW" sz="2800" kern="100" dirty="0" smtClean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Ｏ</a:t>
                      </a:r>
                      <a:r>
                        <a:rPr lang="zh-TW" sz="2800" kern="100" dirty="0" smtClean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評</a:t>
                      </a:r>
                      <a:endParaRPr lang="zh-TW" sz="280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82762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8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10216124</a:t>
                      </a:r>
                      <a:endParaRPr lang="zh-TW" sz="280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800" kern="100" dirty="0" smtClean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丁</a:t>
                      </a:r>
                      <a:r>
                        <a:rPr lang="en-US" altLang="zh-TW" sz="2800" kern="100" dirty="0" smtClean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Ｏ</a:t>
                      </a:r>
                      <a:r>
                        <a:rPr lang="zh-TW" sz="2800" kern="100" dirty="0" smtClean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珍</a:t>
                      </a:r>
                      <a:endParaRPr lang="zh-TW" sz="280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82762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8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10227801</a:t>
                      </a:r>
                      <a:endParaRPr lang="zh-TW" sz="280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800" kern="100" dirty="0" smtClean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張</a:t>
                      </a:r>
                      <a:r>
                        <a:rPr lang="zh-TW" altLang="en-US" sz="2800" kern="100" dirty="0" smtClean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簡</a:t>
                      </a:r>
                      <a:r>
                        <a:rPr lang="en-US" altLang="zh-TW" sz="2800" kern="100" dirty="0" smtClean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Ｏ</a:t>
                      </a:r>
                      <a:r>
                        <a:rPr lang="zh-TW" sz="2800" kern="100" dirty="0" smtClean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倫</a:t>
                      </a:r>
                      <a:endParaRPr lang="zh-TW" sz="280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82762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8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10156501</a:t>
                      </a:r>
                      <a:endParaRPr lang="zh-TW" sz="280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8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張　</a:t>
                      </a:r>
                      <a:r>
                        <a:rPr lang="en-US" altLang="zh-TW" sz="2800" kern="100" dirty="0" smtClean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Ｏ</a:t>
                      </a:r>
                      <a:endParaRPr lang="zh-TW" sz="280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82762">
                <a:tc gridSpan="4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280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9</a:t>
                      </a:r>
                      <a:r>
                        <a:rPr lang="zh-TW" altLang="en-US" sz="280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：</a:t>
                      </a:r>
                      <a:r>
                        <a:rPr lang="en-US" altLang="zh-TW" sz="280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55</a:t>
                      </a:r>
                      <a:r>
                        <a:rPr lang="zh-TW" altLang="en-US" sz="280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～</a:t>
                      </a:r>
                      <a:r>
                        <a:rPr lang="en-US" altLang="zh-TW" sz="280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10</a:t>
                      </a:r>
                      <a:r>
                        <a:rPr lang="zh-TW" altLang="en-US" sz="280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：</a:t>
                      </a:r>
                      <a:r>
                        <a:rPr lang="en-US" altLang="zh-TW" sz="280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00</a:t>
                      </a:r>
                      <a:r>
                        <a:rPr lang="zh-TW" altLang="en-US" sz="280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休息</a:t>
                      </a:r>
                      <a:endParaRPr lang="zh-TW" sz="320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482762">
                <a:tc rowSpan="6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800" kern="0" dirty="0">
                          <a:solidFill>
                            <a:srgbClr val="0D0D0D"/>
                          </a:solidFill>
                          <a:effectLst/>
                          <a:latin typeface="Calibri" panose="020F0502020204030204" pitchFamily="34" charset="0"/>
                          <a:ea typeface="標楷體" panose="03000509000000000000" pitchFamily="65" charset="-120"/>
                          <a:cs typeface="新細明體" panose="02020500000000000000" pitchFamily="18" charset="-120"/>
                        </a:rPr>
                        <a:t>第二組</a:t>
                      </a:r>
                      <a:endParaRPr lang="zh-TW" sz="2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6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800" kern="0">
                          <a:solidFill>
                            <a:srgbClr val="0D0D0D"/>
                          </a:solidFill>
                          <a:effectLst/>
                          <a:latin typeface="標楷體" panose="03000509000000000000" pitchFamily="65" charset="-120"/>
                          <a:ea typeface="新細明體" panose="02020500000000000000" pitchFamily="18" charset="-120"/>
                          <a:cs typeface="新細明體" panose="02020500000000000000" pitchFamily="18" charset="-120"/>
                        </a:rPr>
                        <a:t>10</a:t>
                      </a:r>
                      <a:r>
                        <a:rPr lang="zh-TW" sz="2800" kern="0">
                          <a:solidFill>
                            <a:srgbClr val="0D0D0D"/>
                          </a:solidFill>
                          <a:effectLst/>
                          <a:latin typeface="Calibri" panose="020F0502020204030204" pitchFamily="34" charset="0"/>
                          <a:ea typeface="標楷體" panose="03000509000000000000" pitchFamily="65" charset="-120"/>
                          <a:cs typeface="新細明體" panose="02020500000000000000" pitchFamily="18" charset="-120"/>
                        </a:rPr>
                        <a:t>：</a:t>
                      </a:r>
                      <a:r>
                        <a:rPr lang="en-US" sz="2800" kern="0">
                          <a:solidFill>
                            <a:srgbClr val="0D0D0D"/>
                          </a:solidFill>
                          <a:effectLst/>
                          <a:latin typeface="Calibri" panose="020F0502020204030204" pitchFamily="34" charset="0"/>
                          <a:ea typeface="標楷體" panose="03000509000000000000" pitchFamily="65" charset="-120"/>
                          <a:cs typeface="新細明體" panose="02020500000000000000" pitchFamily="18" charset="-120"/>
                        </a:rPr>
                        <a:t>00</a:t>
                      </a:r>
                      <a:endParaRPr lang="zh-TW" sz="2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800" kern="0">
                          <a:solidFill>
                            <a:srgbClr val="0D0D0D"/>
                          </a:solidFill>
                          <a:effectLst/>
                          <a:latin typeface="標楷體" panose="03000509000000000000" pitchFamily="65" charset="-120"/>
                          <a:ea typeface="新細明體" panose="02020500000000000000" pitchFamily="18" charset="-120"/>
                          <a:cs typeface="新細明體" panose="02020500000000000000" pitchFamily="18" charset="-120"/>
                        </a:rPr>
                        <a:t>|</a:t>
                      </a:r>
                      <a:endParaRPr lang="zh-TW" sz="2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800" kern="0">
                          <a:solidFill>
                            <a:srgbClr val="0D0D0D"/>
                          </a:solidFill>
                          <a:effectLst/>
                          <a:latin typeface="標楷體" panose="03000509000000000000" pitchFamily="65" charset="-120"/>
                          <a:ea typeface="新細明體" panose="02020500000000000000" pitchFamily="18" charset="-120"/>
                          <a:cs typeface="新細明體" panose="02020500000000000000" pitchFamily="18" charset="-120"/>
                        </a:rPr>
                        <a:t>10</a:t>
                      </a:r>
                      <a:r>
                        <a:rPr lang="zh-TW" sz="2800" kern="0">
                          <a:solidFill>
                            <a:srgbClr val="0D0D0D"/>
                          </a:solidFill>
                          <a:effectLst/>
                          <a:latin typeface="Calibri" panose="020F0502020204030204" pitchFamily="34" charset="0"/>
                          <a:ea typeface="標楷體" panose="03000509000000000000" pitchFamily="65" charset="-120"/>
                          <a:cs typeface="新細明體" panose="02020500000000000000" pitchFamily="18" charset="-120"/>
                        </a:rPr>
                        <a:t>：</a:t>
                      </a:r>
                      <a:r>
                        <a:rPr lang="en-US" sz="2800" kern="0">
                          <a:solidFill>
                            <a:srgbClr val="0D0D0D"/>
                          </a:solidFill>
                          <a:effectLst/>
                          <a:latin typeface="Calibri" panose="020F0502020204030204" pitchFamily="34" charset="0"/>
                          <a:ea typeface="標楷體" panose="03000509000000000000" pitchFamily="65" charset="-120"/>
                          <a:cs typeface="新細明體" panose="02020500000000000000" pitchFamily="18" charset="-120"/>
                        </a:rPr>
                        <a:t>25</a:t>
                      </a:r>
                      <a:endParaRPr lang="zh-TW" sz="2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800" kern="100">
                          <a:effectLst/>
                          <a:latin typeface="標楷體" panose="03000509000000000000" pitchFamily="65" charset="-12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10050033</a:t>
                      </a:r>
                      <a:endParaRPr lang="zh-TW" sz="2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800" kern="100" dirty="0" smtClean="0">
                          <a:effectLst/>
                          <a:latin typeface="Calibri" panose="020F0502020204030204" pitchFamily="34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張</a:t>
                      </a:r>
                      <a:r>
                        <a:rPr lang="en-US" altLang="zh-TW" sz="2800" kern="100" dirty="0" smtClean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Ｏ</a:t>
                      </a:r>
                      <a:r>
                        <a:rPr lang="zh-TW" sz="2800" kern="100" dirty="0" smtClean="0">
                          <a:effectLst/>
                          <a:latin typeface="Calibri" panose="020F0502020204030204" pitchFamily="34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蓉</a:t>
                      </a:r>
                      <a:endParaRPr lang="zh-TW" sz="2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extLst>
                  <a:ext uri="{0D108BD9-81ED-4DB2-BD59-A6C34878D82A}">
                    <a16:rowId xmlns:a16="http://schemas.microsoft.com/office/drawing/2014/main" val="2758100415"/>
                  </a:ext>
                </a:extLst>
              </a:tr>
              <a:tr h="482762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800" kern="100" dirty="0">
                          <a:effectLst/>
                          <a:latin typeface="標楷體" panose="03000509000000000000" pitchFamily="65" charset="-12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10088614</a:t>
                      </a:r>
                      <a:endParaRPr lang="zh-TW" sz="2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800" kern="100" dirty="0" smtClean="0">
                          <a:effectLst/>
                          <a:latin typeface="Calibri" panose="020F0502020204030204" pitchFamily="34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沈</a:t>
                      </a:r>
                      <a:r>
                        <a:rPr lang="en-US" altLang="zh-TW" sz="2800" kern="100" dirty="0" smtClean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Ｏ</a:t>
                      </a:r>
                      <a:r>
                        <a:rPr lang="zh-TW" sz="2800" kern="100" dirty="0" smtClean="0">
                          <a:effectLst/>
                          <a:latin typeface="Calibri" panose="020F0502020204030204" pitchFamily="34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襄</a:t>
                      </a:r>
                      <a:endParaRPr lang="zh-TW" sz="2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extLst>
                  <a:ext uri="{0D108BD9-81ED-4DB2-BD59-A6C34878D82A}">
                    <a16:rowId xmlns:a16="http://schemas.microsoft.com/office/drawing/2014/main" val="2739155849"/>
                  </a:ext>
                </a:extLst>
              </a:tr>
              <a:tr h="482762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800" kern="100" dirty="0">
                          <a:effectLst/>
                          <a:latin typeface="標楷體" panose="03000509000000000000" pitchFamily="65" charset="-12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10129621</a:t>
                      </a:r>
                      <a:endParaRPr lang="zh-TW" sz="2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800" kern="100" dirty="0">
                          <a:effectLst/>
                          <a:latin typeface="Calibri" panose="020F0502020204030204" pitchFamily="34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安　</a:t>
                      </a:r>
                      <a:r>
                        <a:rPr lang="en-US" altLang="zh-TW" sz="2800" kern="100" dirty="0" smtClean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Ｏ</a:t>
                      </a:r>
                      <a:endParaRPr lang="zh-TW" sz="2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extLst>
                  <a:ext uri="{0D108BD9-81ED-4DB2-BD59-A6C34878D82A}">
                    <a16:rowId xmlns:a16="http://schemas.microsoft.com/office/drawing/2014/main" val="540605532"/>
                  </a:ext>
                </a:extLst>
              </a:tr>
              <a:tr h="482762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800" kern="100" dirty="0">
                          <a:effectLst/>
                          <a:latin typeface="標楷體" panose="03000509000000000000" pitchFamily="65" charset="-12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10142034</a:t>
                      </a:r>
                      <a:endParaRPr lang="zh-TW" sz="2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800" kern="100" dirty="0" smtClean="0">
                          <a:effectLst/>
                          <a:latin typeface="Calibri" panose="020F0502020204030204" pitchFamily="34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侯</a:t>
                      </a:r>
                      <a:r>
                        <a:rPr lang="en-US" altLang="zh-TW" sz="2800" kern="100" dirty="0" smtClean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Ｏ</a:t>
                      </a:r>
                      <a:r>
                        <a:rPr lang="zh-TW" sz="2800" kern="100" dirty="0" smtClean="0">
                          <a:effectLst/>
                          <a:latin typeface="Calibri" panose="020F0502020204030204" pitchFamily="34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媗</a:t>
                      </a:r>
                      <a:endParaRPr lang="zh-TW" sz="2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extLst>
                  <a:ext uri="{0D108BD9-81ED-4DB2-BD59-A6C34878D82A}">
                    <a16:rowId xmlns:a16="http://schemas.microsoft.com/office/drawing/2014/main" val="1610404263"/>
                  </a:ext>
                </a:extLst>
              </a:tr>
              <a:tr h="482762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800" kern="100">
                          <a:effectLst/>
                          <a:latin typeface="標楷體" panose="03000509000000000000" pitchFamily="65" charset="-12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10149919</a:t>
                      </a:r>
                      <a:endParaRPr lang="zh-TW" sz="2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800" kern="100" dirty="0" smtClean="0">
                          <a:effectLst/>
                          <a:latin typeface="Calibri" panose="020F0502020204030204" pitchFamily="34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姚</a:t>
                      </a:r>
                      <a:r>
                        <a:rPr lang="en-US" altLang="zh-TW" sz="2800" kern="100" dirty="0" smtClean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Ｏ</a:t>
                      </a:r>
                      <a:r>
                        <a:rPr lang="zh-TW" sz="2800" kern="100" dirty="0" smtClean="0">
                          <a:effectLst/>
                          <a:latin typeface="Calibri" panose="020F0502020204030204" pitchFamily="34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欣</a:t>
                      </a:r>
                      <a:endParaRPr lang="zh-TW" sz="2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extLst>
                  <a:ext uri="{0D108BD9-81ED-4DB2-BD59-A6C34878D82A}">
                    <a16:rowId xmlns:a16="http://schemas.microsoft.com/office/drawing/2014/main" val="2688774605"/>
                  </a:ext>
                </a:extLst>
              </a:tr>
              <a:tr h="482762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800" kern="100">
                          <a:effectLst/>
                          <a:latin typeface="標楷體" panose="03000509000000000000" pitchFamily="65" charset="-12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10153123</a:t>
                      </a:r>
                      <a:endParaRPr lang="zh-TW" sz="2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800" kern="100" dirty="0" smtClean="0">
                          <a:effectLst/>
                          <a:latin typeface="Calibri" panose="020F0502020204030204" pitchFamily="34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張</a:t>
                      </a:r>
                      <a:r>
                        <a:rPr lang="en-US" altLang="zh-TW" sz="2800" kern="100" dirty="0" smtClean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Ｏ</a:t>
                      </a:r>
                      <a:r>
                        <a:rPr lang="zh-TW" sz="2800" kern="100" dirty="0" smtClean="0">
                          <a:effectLst/>
                          <a:latin typeface="Calibri" panose="020F0502020204030204" pitchFamily="34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睿</a:t>
                      </a:r>
                      <a:endParaRPr lang="zh-TW" sz="2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extLst>
                  <a:ext uri="{0D108BD9-81ED-4DB2-BD59-A6C34878D82A}">
                    <a16:rowId xmlns:a16="http://schemas.microsoft.com/office/drawing/2014/main" val="3859086251"/>
                  </a:ext>
                </a:extLst>
              </a:tr>
              <a:tr h="482762">
                <a:tc gridSpan="4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280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10</a:t>
                      </a:r>
                      <a:r>
                        <a:rPr lang="zh-TW" altLang="en-US" sz="280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：</a:t>
                      </a:r>
                      <a:r>
                        <a:rPr lang="en-US" altLang="zh-TW" sz="280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25</a:t>
                      </a:r>
                      <a:r>
                        <a:rPr lang="zh-TW" altLang="en-US" sz="280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～</a:t>
                      </a:r>
                      <a:r>
                        <a:rPr lang="en-US" altLang="zh-TW" sz="280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10</a:t>
                      </a:r>
                      <a:r>
                        <a:rPr lang="zh-TW" altLang="en-US" sz="280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：</a:t>
                      </a:r>
                      <a:r>
                        <a:rPr lang="en-US" altLang="zh-TW" sz="280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30</a:t>
                      </a:r>
                      <a:r>
                        <a:rPr lang="zh-TW" altLang="en-US" sz="280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休息</a:t>
                      </a:r>
                      <a:endParaRPr lang="zh-TW" sz="320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9456198"/>
                  </a:ext>
                </a:extLst>
              </a:tr>
              <a:tr h="482762">
                <a:tc rowSpan="6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800" kern="0" dirty="0">
                          <a:solidFill>
                            <a:srgbClr val="0D0D0D"/>
                          </a:solidFill>
                          <a:effectLst/>
                          <a:latin typeface="Calibri" panose="020F0502020204030204" pitchFamily="34" charset="0"/>
                          <a:ea typeface="標楷體" panose="03000509000000000000" pitchFamily="65" charset="-120"/>
                          <a:cs typeface="新細明體" panose="02020500000000000000" pitchFamily="18" charset="-120"/>
                        </a:rPr>
                        <a:t>第三組</a:t>
                      </a:r>
                      <a:endParaRPr lang="zh-TW" sz="2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6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800" kern="0" dirty="0">
                          <a:solidFill>
                            <a:srgbClr val="0D0D0D"/>
                          </a:solidFill>
                          <a:effectLst/>
                          <a:latin typeface="標楷體" panose="03000509000000000000" pitchFamily="65" charset="-120"/>
                          <a:ea typeface="新細明體" panose="02020500000000000000" pitchFamily="18" charset="-120"/>
                          <a:cs typeface="新細明體" panose="02020500000000000000" pitchFamily="18" charset="-120"/>
                        </a:rPr>
                        <a:t>10</a:t>
                      </a:r>
                      <a:r>
                        <a:rPr lang="zh-TW" sz="2800" kern="0" dirty="0">
                          <a:solidFill>
                            <a:srgbClr val="0D0D0D"/>
                          </a:solidFill>
                          <a:effectLst/>
                          <a:latin typeface="Calibri" panose="020F0502020204030204" pitchFamily="34" charset="0"/>
                          <a:ea typeface="標楷體" panose="03000509000000000000" pitchFamily="65" charset="-120"/>
                          <a:cs typeface="新細明體" panose="02020500000000000000" pitchFamily="18" charset="-120"/>
                        </a:rPr>
                        <a:t>：</a:t>
                      </a:r>
                      <a:r>
                        <a:rPr lang="en-US" sz="2800" kern="0" dirty="0">
                          <a:solidFill>
                            <a:srgbClr val="0D0D0D"/>
                          </a:solidFill>
                          <a:effectLst/>
                          <a:latin typeface="Calibri" panose="020F0502020204030204" pitchFamily="34" charset="0"/>
                          <a:ea typeface="標楷體" panose="03000509000000000000" pitchFamily="65" charset="-120"/>
                          <a:cs typeface="新細明體" panose="02020500000000000000" pitchFamily="18" charset="-120"/>
                        </a:rPr>
                        <a:t>30</a:t>
                      </a:r>
                      <a:endParaRPr lang="zh-TW" sz="2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800" kern="0" dirty="0">
                          <a:solidFill>
                            <a:srgbClr val="0D0D0D"/>
                          </a:solidFill>
                          <a:effectLst/>
                          <a:latin typeface="標楷體" panose="03000509000000000000" pitchFamily="65" charset="-120"/>
                          <a:ea typeface="新細明體" panose="02020500000000000000" pitchFamily="18" charset="-120"/>
                          <a:cs typeface="新細明體" panose="02020500000000000000" pitchFamily="18" charset="-120"/>
                        </a:rPr>
                        <a:t>|</a:t>
                      </a:r>
                      <a:endParaRPr lang="zh-TW" sz="2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800" kern="0" dirty="0">
                          <a:solidFill>
                            <a:srgbClr val="0D0D0D"/>
                          </a:solidFill>
                          <a:effectLst/>
                          <a:latin typeface="標楷體" panose="03000509000000000000" pitchFamily="65" charset="-120"/>
                          <a:ea typeface="新細明體" panose="02020500000000000000" pitchFamily="18" charset="-120"/>
                          <a:cs typeface="新細明體" panose="02020500000000000000" pitchFamily="18" charset="-120"/>
                        </a:rPr>
                        <a:t>10</a:t>
                      </a:r>
                      <a:r>
                        <a:rPr lang="zh-TW" sz="2800" kern="0" dirty="0">
                          <a:solidFill>
                            <a:srgbClr val="0D0D0D"/>
                          </a:solidFill>
                          <a:effectLst/>
                          <a:latin typeface="Calibri" panose="020F0502020204030204" pitchFamily="34" charset="0"/>
                          <a:ea typeface="標楷體" panose="03000509000000000000" pitchFamily="65" charset="-120"/>
                          <a:cs typeface="新細明體" panose="02020500000000000000" pitchFamily="18" charset="-120"/>
                        </a:rPr>
                        <a:t>：</a:t>
                      </a:r>
                      <a:r>
                        <a:rPr lang="en-US" sz="2800" kern="0" dirty="0">
                          <a:solidFill>
                            <a:srgbClr val="0D0D0D"/>
                          </a:solidFill>
                          <a:effectLst/>
                          <a:latin typeface="Calibri" panose="020F0502020204030204" pitchFamily="34" charset="0"/>
                          <a:ea typeface="標楷體" panose="03000509000000000000" pitchFamily="65" charset="-120"/>
                          <a:cs typeface="新細明體" panose="02020500000000000000" pitchFamily="18" charset="-120"/>
                        </a:rPr>
                        <a:t>55</a:t>
                      </a:r>
                      <a:endParaRPr lang="zh-TW" sz="2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800" kern="100">
                          <a:effectLst/>
                          <a:latin typeface="標楷體" panose="03000509000000000000" pitchFamily="65" charset="-12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10165632</a:t>
                      </a:r>
                      <a:endParaRPr lang="zh-TW" sz="2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800" kern="100" dirty="0" smtClean="0">
                          <a:effectLst/>
                          <a:latin typeface="Calibri" panose="020F0502020204030204" pitchFamily="34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李</a:t>
                      </a:r>
                      <a:r>
                        <a:rPr lang="en-US" altLang="zh-TW" sz="2800" kern="100" dirty="0" smtClean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Ｏ</a:t>
                      </a:r>
                      <a:r>
                        <a:rPr lang="zh-TW" sz="2800" kern="100" dirty="0" smtClean="0">
                          <a:effectLst/>
                          <a:latin typeface="Calibri" panose="020F0502020204030204" pitchFamily="34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芯</a:t>
                      </a:r>
                      <a:endParaRPr lang="zh-TW" sz="2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extLst>
                  <a:ext uri="{0D108BD9-81ED-4DB2-BD59-A6C34878D82A}">
                    <a16:rowId xmlns:a16="http://schemas.microsoft.com/office/drawing/2014/main" val="932879473"/>
                  </a:ext>
                </a:extLst>
              </a:tr>
              <a:tr h="482762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800" kern="100">
                          <a:effectLst/>
                          <a:latin typeface="標楷體" panose="03000509000000000000" pitchFamily="65" charset="-12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10166405</a:t>
                      </a:r>
                      <a:endParaRPr lang="zh-TW" sz="2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800" kern="100" dirty="0" smtClean="0">
                          <a:effectLst/>
                          <a:latin typeface="Calibri" panose="020F0502020204030204" pitchFamily="34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陳</a:t>
                      </a:r>
                      <a:r>
                        <a:rPr lang="en-US" altLang="zh-TW" sz="2800" kern="100" dirty="0" smtClean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Ｏ</a:t>
                      </a:r>
                      <a:r>
                        <a:rPr lang="zh-TW" sz="2800" kern="100" dirty="0" smtClean="0">
                          <a:effectLst/>
                          <a:latin typeface="Calibri" panose="020F0502020204030204" pitchFamily="34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錞</a:t>
                      </a:r>
                      <a:endParaRPr lang="zh-TW" sz="2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extLst>
                  <a:ext uri="{0D108BD9-81ED-4DB2-BD59-A6C34878D82A}">
                    <a16:rowId xmlns:a16="http://schemas.microsoft.com/office/drawing/2014/main" val="632773578"/>
                  </a:ext>
                </a:extLst>
              </a:tr>
              <a:tr h="482762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800" kern="100">
                          <a:effectLst/>
                          <a:latin typeface="標楷體" panose="03000509000000000000" pitchFamily="65" charset="-12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10170538</a:t>
                      </a:r>
                      <a:endParaRPr lang="zh-TW" sz="2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800" kern="100" dirty="0" smtClean="0">
                          <a:effectLst/>
                          <a:latin typeface="Calibri" panose="020F0502020204030204" pitchFamily="34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張</a:t>
                      </a:r>
                      <a:r>
                        <a:rPr lang="en-US" altLang="zh-TW" sz="2800" kern="100" dirty="0" smtClean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Ｏ</a:t>
                      </a:r>
                      <a:r>
                        <a:rPr lang="zh-TW" sz="2800" kern="100" dirty="0" smtClean="0">
                          <a:effectLst/>
                          <a:latin typeface="Calibri" panose="020F0502020204030204" pitchFamily="34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庭</a:t>
                      </a:r>
                      <a:endParaRPr lang="zh-TW" sz="2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extLst>
                  <a:ext uri="{0D108BD9-81ED-4DB2-BD59-A6C34878D82A}">
                    <a16:rowId xmlns:a16="http://schemas.microsoft.com/office/drawing/2014/main" val="1656283121"/>
                  </a:ext>
                </a:extLst>
              </a:tr>
              <a:tr h="482762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800" kern="100">
                          <a:effectLst/>
                          <a:latin typeface="標楷體" panose="03000509000000000000" pitchFamily="65" charset="-12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10170838</a:t>
                      </a:r>
                      <a:endParaRPr lang="zh-TW" sz="2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800" kern="100" dirty="0" smtClean="0">
                          <a:effectLst/>
                          <a:latin typeface="Calibri" panose="020F0502020204030204" pitchFamily="34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江</a:t>
                      </a:r>
                      <a:r>
                        <a:rPr lang="en-US" altLang="zh-TW" sz="2800" kern="100" dirty="0" smtClean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Ｏ</a:t>
                      </a:r>
                      <a:r>
                        <a:rPr lang="zh-TW" sz="2800" kern="100" dirty="0" smtClean="0">
                          <a:effectLst/>
                          <a:latin typeface="Calibri" panose="020F0502020204030204" pitchFamily="34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宜</a:t>
                      </a:r>
                      <a:endParaRPr lang="zh-TW" sz="2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extLst>
                  <a:ext uri="{0D108BD9-81ED-4DB2-BD59-A6C34878D82A}">
                    <a16:rowId xmlns:a16="http://schemas.microsoft.com/office/drawing/2014/main" val="1576227058"/>
                  </a:ext>
                </a:extLst>
              </a:tr>
              <a:tr h="482762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800" kern="100">
                          <a:effectLst/>
                          <a:latin typeface="標楷體" panose="03000509000000000000" pitchFamily="65" charset="-12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10174132</a:t>
                      </a:r>
                      <a:endParaRPr lang="zh-TW" sz="2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800" kern="100" dirty="0" smtClean="0">
                          <a:effectLst/>
                          <a:latin typeface="Calibri" panose="020F0502020204030204" pitchFamily="34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張</a:t>
                      </a:r>
                      <a:r>
                        <a:rPr lang="en-US" altLang="zh-TW" sz="2800" kern="100" dirty="0" smtClean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Ｏ</a:t>
                      </a:r>
                      <a:r>
                        <a:rPr lang="zh-TW" sz="2800" kern="100" dirty="0" smtClean="0">
                          <a:effectLst/>
                          <a:latin typeface="Calibri" panose="020F0502020204030204" pitchFamily="34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榕</a:t>
                      </a:r>
                      <a:endParaRPr lang="zh-TW" sz="2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extLst>
                  <a:ext uri="{0D108BD9-81ED-4DB2-BD59-A6C34878D82A}">
                    <a16:rowId xmlns:a16="http://schemas.microsoft.com/office/drawing/2014/main" val="1105482374"/>
                  </a:ext>
                </a:extLst>
              </a:tr>
              <a:tr h="482762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800" kern="100">
                          <a:effectLst/>
                          <a:latin typeface="標楷體" panose="03000509000000000000" pitchFamily="65" charset="-12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10190125</a:t>
                      </a:r>
                      <a:endParaRPr lang="zh-TW" sz="2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800" kern="100" dirty="0" smtClean="0">
                          <a:effectLst/>
                          <a:latin typeface="Calibri" panose="020F0502020204030204" pitchFamily="34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葉</a:t>
                      </a:r>
                      <a:r>
                        <a:rPr lang="en-US" altLang="zh-TW" sz="2800" kern="100" dirty="0" smtClean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Ｏ</a:t>
                      </a:r>
                      <a:r>
                        <a:rPr lang="zh-TW" sz="2800" kern="100" dirty="0" smtClean="0">
                          <a:effectLst/>
                          <a:latin typeface="Calibri" panose="020F0502020204030204" pitchFamily="34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樂</a:t>
                      </a:r>
                      <a:endParaRPr lang="zh-TW" sz="2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extLst>
                  <a:ext uri="{0D108BD9-81ED-4DB2-BD59-A6C34878D82A}">
                    <a16:rowId xmlns:a16="http://schemas.microsoft.com/office/drawing/2014/main" val="3862538045"/>
                  </a:ext>
                </a:extLst>
              </a:tr>
              <a:tr h="482762">
                <a:tc gridSpan="4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280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10</a:t>
                      </a:r>
                      <a:r>
                        <a:rPr lang="zh-TW" altLang="en-US" sz="280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：</a:t>
                      </a:r>
                      <a:r>
                        <a:rPr lang="en-US" altLang="zh-TW" sz="280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55</a:t>
                      </a:r>
                      <a:r>
                        <a:rPr lang="zh-TW" altLang="en-US" sz="280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～</a:t>
                      </a:r>
                      <a:r>
                        <a:rPr lang="en-US" altLang="zh-TW" sz="280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11</a:t>
                      </a:r>
                      <a:r>
                        <a:rPr lang="zh-TW" altLang="en-US" sz="280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：</a:t>
                      </a:r>
                      <a:r>
                        <a:rPr lang="en-US" altLang="zh-TW" sz="280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00</a:t>
                      </a:r>
                      <a:r>
                        <a:rPr lang="zh-TW" altLang="en-US" sz="280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休息</a:t>
                      </a:r>
                      <a:endParaRPr lang="zh-TW" sz="320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0338612"/>
                  </a:ext>
                </a:extLst>
              </a:tr>
              <a:tr h="482762">
                <a:tc rowSpan="6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800" kern="0" dirty="0">
                          <a:solidFill>
                            <a:srgbClr val="0D0D0D"/>
                          </a:solidFill>
                          <a:effectLst/>
                          <a:latin typeface="Calibri" panose="020F0502020204030204" pitchFamily="34" charset="0"/>
                          <a:ea typeface="標楷體" panose="03000509000000000000" pitchFamily="65" charset="-120"/>
                          <a:cs typeface="新細明體" panose="02020500000000000000" pitchFamily="18" charset="-120"/>
                        </a:rPr>
                        <a:t>第四組</a:t>
                      </a:r>
                      <a:endParaRPr lang="zh-TW" sz="2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6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800" kern="0" dirty="0">
                          <a:solidFill>
                            <a:srgbClr val="0D0D0D"/>
                          </a:solidFill>
                          <a:effectLst/>
                          <a:latin typeface="標楷體" panose="03000509000000000000" pitchFamily="65" charset="-120"/>
                          <a:ea typeface="新細明體" panose="02020500000000000000" pitchFamily="18" charset="-120"/>
                          <a:cs typeface="新細明體" panose="02020500000000000000" pitchFamily="18" charset="-120"/>
                        </a:rPr>
                        <a:t>11</a:t>
                      </a:r>
                      <a:r>
                        <a:rPr lang="zh-TW" sz="2800" kern="0" dirty="0">
                          <a:solidFill>
                            <a:srgbClr val="0D0D0D"/>
                          </a:solidFill>
                          <a:effectLst/>
                          <a:latin typeface="Calibri" panose="020F0502020204030204" pitchFamily="34" charset="0"/>
                          <a:ea typeface="標楷體" panose="03000509000000000000" pitchFamily="65" charset="-120"/>
                          <a:cs typeface="新細明體" panose="02020500000000000000" pitchFamily="18" charset="-120"/>
                        </a:rPr>
                        <a:t>：</a:t>
                      </a:r>
                      <a:r>
                        <a:rPr lang="en-US" sz="2800" kern="0" dirty="0">
                          <a:solidFill>
                            <a:srgbClr val="0D0D0D"/>
                          </a:solidFill>
                          <a:effectLst/>
                          <a:latin typeface="Calibri" panose="020F0502020204030204" pitchFamily="34" charset="0"/>
                          <a:ea typeface="標楷體" panose="03000509000000000000" pitchFamily="65" charset="-120"/>
                          <a:cs typeface="新細明體" panose="02020500000000000000" pitchFamily="18" charset="-120"/>
                        </a:rPr>
                        <a:t>00</a:t>
                      </a:r>
                      <a:endParaRPr lang="zh-TW" sz="2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800" kern="0" dirty="0">
                          <a:solidFill>
                            <a:srgbClr val="0D0D0D"/>
                          </a:solidFill>
                          <a:effectLst/>
                          <a:latin typeface="標楷體" panose="03000509000000000000" pitchFamily="65" charset="-120"/>
                          <a:ea typeface="新細明體" panose="02020500000000000000" pitchFamily="18" charset="-120"/>
                          <a:cs typeface="新細明體" panose="02020500000000000000" pitchFamily="18" charset="-120"/>
                        </a:rPr>
                        <a:t>|</a:t>
                      </a:r>
                      <a:endParaRPr lang="zh-TW" sz="2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800" kern="0" dirty="0">
                          <a:solidFill>
                            <a:srgbClr val="0D0D0D"/>
                          </a:solidFill>
                          <a:effectLst/>
                          <a:latin typeface="標楷體" panose="03000509000000000000" pitchFamily="65" charset="-120"/>
                          <a:ea typeface="新細明體" panose="02020500000000000000" pitchFamily="18" charset="-120"/>
                          <a:cs typeface="新細明體" panose="02020500000000000000" pitchFamily="18" charset="-120"/>
                        </a:rPr>
                        <a:t>11</a:t>
                      </a:r>
                      <a:r>
                        <a:rPr lang="zh-TW" sz="2800" kern="0" dirty="0">
                          <a:solidFill>
                            <a:srgbClr val="0D0D0D"/>
                          </a:solidFill>
                          <a:effectLst/>
                          <a:latin typeface="Calibri" panose="020F0502020204030204" pitchFamily="34" charset="0"/>
                          <a:ea typeface="標楷體" panose="03000509000000000000" pitchFamily="65" charset="-120"/>
                          <a:cs typeface="新細明體" panose="02020500000000000000" pitchFamily="18" charset="-120"/>
                        </a:rPr>
                        <a:t>：</a:t>
                      </a:r>
                      <a:r>
                        <a:rPr lang="en-US" sz="2800" kern="0" dirty="0">
                          <a:solidFill>
                            <a:srgbClr val="0D0D0D"/>
                          </a:solidFill>
                          <a:effectLst/>
                          <a:latin typeface="Calibri" panose="020F0502020204030204" pitchFamily="34" charset="0"/>
                          <a:ea typeface="標楷體" panose="03000509000000000000" pitchFamily="65" charset="-120"/>
                          <a:cs typeface="新細明體" panose="02020500000000000000" pitchFamily="18" charset="-120"/>
                        </a:rPr>
                        <a:t>25</a:t>
                      </a:r>
                      <a:endParaRPr lang="zh-TW" sz="2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800" kern="100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10215838</a:t>
                      </a:r>
                      <a:endParaRPr lang="zh-TW" sz="2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800" kern="1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許</a:t>
                      </a:r>
                      <a:r>
                        <a:rPr lang="en-US" altLang="zh-TW" sz="2800" kern="100" dirty="0" smtClean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Ｏ</a:t>
                      </a:r>
                      <a:r>
                        <a:rPr lang="zh-TW" sz="2800" kern="1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瑾</a:t>
                      </a:r>
                      <a:endParaRPr lang="zh-TW" sz="2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extLst>
                  <a:ext uri="{0D108BD9-81ED-4DB2-BD59-A6C34878D82A}">
                    <a16:rowId xmlns:a16="http://schemas.microsoft.com/office/drawing/2014/main" val="652971546"/>
                  </a:ext>
                </a:extLst>
              </a:tr>
              <a:tr h="482762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800" kern="100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10217822</a:t>
                      </a:r>
                      <a:endParaRPr lang="zh-TW" sz="2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800" kern="1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李</a:t>
                      </a:r>
                      <a:r>
                        <a:rPr lang="en-US" altLang="zh-TW" sz="2800" kern="100" dirty="0" smtClean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Ｏ</a:t>
                      </a:r>
                      <a:r>
                        <a:rPr lang="zh-TW" sz="2800" kern="1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樺</a:t>
                      </a:r>
                      <a:endParaRPr lang="zh-TW" sz="2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extLst>
                  <a:ext uri="{0D108BD9-81ED-4DB2-BD59-A6C34878D82A}">
                    <a16:rowId xmlns:a16="http://schemas.microsoft.com/office/drawing/2014/main" val="562774466"/>
                  </a:ext>
                </a:extLst>
              </a:tr>
              <a:tr h="482762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800" kern="100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10222403</a:t>
                      </a:r>
                      <a:endParaRPr lang="zh-TW" sz="2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800" kern="1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李</a:t>
                      </a:r>
                      <a:r>
                        <a:rPr lang="en-US" altLang="zh-TW" sz="2800" kern="100" dirty="0" smtClean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Ｏ</a:t>
                      </a:r>
                      <a:r>
                        <a:rPr lang="zh-TW" sz="2800" kern="1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玲</a:t>
                      </a:r>
                      <a:endParaRPr lang="zh-TW" sz="2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extLst>
                  <a:ext uri="{0D108BD9-81ED-4DB2-BD59-A6C34878D82A}">
                    <a16:rowId xmlns:a16="http://schemas.microsoft.com/office/drawing/2014/main" val="775665964"/>
                  </a:ext>
                </a:extLst>
              </a:tr>
              <a:tr h="482762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800" kern="100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10224329</a:t>
                      </a:r>
                      <a:endParaRPr lang="zh-TW" sz="2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800" kern="1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陳</a:t>
                      </a:r>
                      <a:r>
                        <a:rPr lang="en-US" altLang="zh-TW" sz="2800" kern="100" dirty="0" smtClean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Ｏ</a:t>
                      </a:r>
                      <a:r>
                        <a:rPr lang="zh-TW" sz="2800" kern="1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辰</a:t>
                      </a:r>
                      <a:endParaRPr lang="zh-TW" sz="2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extLst>
                  <a:ext uri="{0D108BD9-81ED-4DB2-BD59-A6C34878D82A}">
                    <a16:rowId xmlns:a16="http://schemas.microsoft.com/office/drawing/2014/main" val="2557756756"/>
                  </a:ext>
                </a:extLst>
              </a:tr>
              <a:tr h="482762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800" kern="100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10248220</a:t>
                      </a:r>
                      <a:endParaRPr lang="zh-TW" sz="2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800" kern="1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黃</a:t>
                      </a:r>
                      <a:r>
                        <a:rPr lang="en-US" altLang="zh-TW" sz="2800" kern="100" dirty="0" smtClean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Ｏ</a:t>
                      </a:r>
                      <a:r>
                        <a:rPr lang="zh-TW" sz="2800" kern="1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軒</a:t>
                      </a:r>
                      <a:endParaRPr lang="zh-TW" sz="2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extLst>
                  <a:ext uri="{0D108BD9-81ED-4DB2-BD59-A6C34878D82A}">
                    <a16:rowId xmlns:a16="http://schemas.microsoft.com/office/drawing/2014/main" val="1497738513"/>
                  </a:ext>
                </a:extLst>
              </a:tr>
              <a:tr h="482762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800" kern="100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10283708</a:t>
                      </a:r>
                      <a:endParaRPr lang="zh-TW" sz="2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800" kern="1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吳</a:t>
                      </a:r>
                      <a:r>
                        <a:rPr lang="en-US" altLang="zh-TW" sz="2800" kern="100" dirty="0" smtClean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Ｏ</a:t>
                      </a:r>
                      <a:r>
                        <a:rPr lang="zh-TW" sz="2800" kern="1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穎</a:t>
                      </a:r>
                      <a:endParaRPr lang="zh-TW" sz="2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extLst>
                  <a:ext uri="{0D108BD9-81ED-4DB2-BD59-A6C34878D82A}">
                    <a16:rowId xmlns:a16="http://schemas.microsoft.com/office/drawing/2014/main" val="3066728541"/>
                  </a:ext>
                </a:extLst>
              </a:tr>
              <a:tr h="482762">
                <a:tc gridSpan="4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280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10</a:t>
                      </a:r>
                      <a:r>
                        <a:rPr lang="zh-TW" altLang="en-US" sz="280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：</a:t>
                      </a:r>
                      <a:r>
                        <a:rPr lang="en-US" altLang="zh-TW" sz="280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55</a:t>
                      </a:r>
                      <a:r>
                        <a:rPr lang="zh-TW" altLang="en-US" sz="280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～</a:t>
                      </a:r>
                      <a:r>
                        <a:rPr lang="en-US" altLang="zh-TW" sz="280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11</a:t>
                      </a:r>
                      <a:r>
                        <a:rPr lang="zh-TW" altLang="en-US" sz="280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：</a:t>
                      </a:r>
                      <a:r>
                        <a:rPr lang="en-US" altLang="zh-TW" sz="280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00</a:t>
                      </a:r>
                      <a:r>
                        <a:rPr lang="zh-TW" altLang="en-US" sz="280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休息</a:t>
                      </a:r>
                      <a:endParaRPr lang="zh-TW" sz="320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2945083"/>
                  </a:ext>
                </a:extLst>
              </a:tr>
              <a:tr h="482762">
                <a:tc rowSpan="6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800" kern="0" dirty="0">
                          <a:solidFill>
                            <a:srgbClr val="0D0D0D"/>
                          </a:solidFill>
                          <a:effectLst/>
                          <a:latin typeface="Calibri" panose="020F0502020204030204" pitchFamily="34" charset="0"/>
                          <a:ea typeface="標楷體" panose="03000509000000000000" pitchFamily="65" charset="-120"/>
                          <a:cs typeface="新細明體" panose="02020500000000000000" pitchFamily="18" charset="-120"/>
                        </a:rPr>
                        <a:t>第五組</a:t>
                      </a:r>
                      <a:endParaRPr lang="zh-TW" sz="2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6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800" kern="0" dirty="0">
                          <a:solidFill>
                            <a:srgbClr val="0D0D0D"/>
                          </a:solidFill>
                          <a:effectLst/>
                          <a:latin typeface="標楷體" panose="03000509000000000000" pitchFamily="65" charset="-120"/>
                          <a:ea typeface="新細明體" panose="02020500000000000000" pitchFamily="18" charset="-120"/>
                          <a:cs typeface="新細明體" panose="02020500000000000000" pitchFamily="18" charset="-120"/>
                        </a:rPr>
                        <a:t>11</a:t>
                      </a:r>
                      <a:r>
                        <a:rPr lang="zh-TW" sz="2800" kern="0" dirty="0">
                          <a:solidFill>
                            <a:srgbClr val="0D0D0D"/>
                          </a:solidFill>
                          <a:effectLst/>
                          <a:latin typeface="Calibri" panose="020F0502020204030204" pitchFamily="34" charset="0"/>
                          <a:ea typeface="標楷體" panose="03000509000000000000" pitchFamily="65" charset="-120"/>
                          <a:cs typeface="新細明體" panose="02020500000000000000" pitchFamily="18" charset="-120"/>
                        </a:rPr>
                        <a:t>：</a:t>
                      </a:r>
                      <a:r>
                        <a:rPr lang="en-US" sz="2800" kern="0" dirty="0">
                          <a:solidFill>
                            <a:srgbClr val="0D0D0D"/>
                          </a:solidFill>
                          <a:effectLst/>
                          <a:latin typeface="Calibri" panose="020F0502020204030204" pitchFamily="34" charset="0"/>
                          <a:ea typeface="標楷體" panose="03000509000000000000" pitchFamily="65" charset="-120"/>
                          <a:cs typeface="新細明體" panose="02020500000000000000" pitchFamily="18" charset="-120"/>
                        </a:rPr>
                        <a:t>30</a:t>
                      </a:r>
                      <a:endParaRPr lang="zh-TW" sz="2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800" kern="0" dirty="0">
                          <a:solidFill>
                            <a:srgbClr val="0D0D0D"/>
                          </a:solidFill>
                          <a:effectLst/>
                          <a:latin typeface="標楷體" panose="03000509000000000000" pitchFamily="65" charset="-120"/>
                          <a:ea typeface="新細明體" panose="02020500000000000000" pitchFamily="18" charset="-120"/>
                          <a:cs typeface="新細明體" panose="02020500000000000000" pitchFamily="18" charset="-120"/>
                        </a:rPr>
                        <a:t>|</a:t>
                      </a:r>
                      <a:endParaRPr lang="zh-TW" sz="2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800" kern="0" dirty="0">
                          <a:solidFill>
                            <a:srgbClr val="0D0D0D"/>
                          </a:solidFill>
                          <a:effectLst/>
                          <a:latin typeface="標楷體" panose="03000509000000000000" pitchFamily="65" charset="-120"/>
                          <a:ea typeface="新細明體" panose="02020500000000000000" pitchFamily="18" charset="-120"/>
                          <a:cs typeface="新細明體" panose="02020500000000000000" pitchFamily="18" charset="-120"/>
                        </a:rPr>
                        <a:t>11</a:t>
                      </a:r>
                      <a:r>
                        <a:rPr lang="zh-TW" sz="2800" kern="0" dirty="0">
                          <a:solidFill>
                            <a:srgbClr val="0D0D0D"/>
                          </a:solidFill>
                          <a:effectLst/>
                          <a:latin typeface="Calibri" panose="020F0502020204030204" pitchFamily="34" charset="0"/>
                          <a:ea typeface="標楷體" panose="03000509000000000000" pitchFamily="65" charset="-120"/>
                          <a:cs typeface="新細明體" panose="02020500000000000000" pitchFamily="18" charset="-120"/>
                        </a:rPr>
                        <a:t>：</a:t>
                      </a:r>
                      <a:r>
                        <a:rPr lang="en-US" sz="2800" kern="0" dirty="0">
                          <a:solidFill>
                            <a:srgbClr val="0D0D0D"/>
                          </a:solidFill>
                          <a:effectLst/>
                          <a:latin typeface="Calibri" panose="020F0502020204030204" pitchFamily="34" charset="0"/>
                          <a:ea typeface="標楷體" panose="03000509000000000000" pitchFamily="65" charset="-120"/>
                          <a:cs typeface="新細明體" panose="02020500000000000000" pitchFamily="18" charset="-120"/>
                        </a:rPr>
                        <a:t>55</a:t>
                      </a:r>
                      <a:endParaRPr lang="zh-TW" sz="2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800" kern="100">
                          <a:effectLst/>
                          <a:latin typeface="標楷體" panose="03000509000000000000" pitchFamily="65" charset="-12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10233328</a:t>
                      </a:r>
                      <a:endParaRPr lang="zh-TW" sz="2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800" kern="100" dirty="0" smtClean="0">
                          <a:effectLst/>
                          <a:latin typeface="Calibri" panose="020F0502020204030204" pitchFamily="34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邱</a:t>
                      </a:r>
                      <a:r>
                        <a:rPr lang="en-US" altLang="zh-TW" sz="2800" kern="100" dirty="0" smtClean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Ｏ</a:t>
                      </a:r>
                      <a:r>
                        <a:rPr lang="zh-TW" sz="2800" kern="100" dirty="0" smtClean="0">
                          <a:effectLst/>
                          <a:latin typeface="Calibri" panose="020F0502020204030204" pitchFamily="34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萱</a:t>
                      </a:r>
                      <a:endParaRPr lang="zh-TW" sz="2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extLst>
                  <a:ext uri="{0D108BD9-81ED-4DB2-BD59-A6C34878D82A}">
                    <a16:rowId xmlns:a16="http://schemas.microsoft.com/office/drawing/2014/main" val="2360624606"/>
                  </a:ext>
                </a:extLst>
              </a:tr>
              <a:tr h="482762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800" kern="100">
                          <a:effectLst/>
                          <a:latin typeface="標楷體" panose="03000509000000000000" pitchFamily="65" charset="-12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10304807</a:t>
                      </a:r>
                      <a:endParaRPr lang="zh-TW" sz="2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800" kern="100" dirty="0" smtClean="0">
                          <a:effectLst/>
                          <a:latin typeface="Calibri" panose="020F0502020204030204" pitchFamily="34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陳</a:t>
                      </a:r>
                      <a:r>
                        <a:rPr lang="en-US" altLang="zh-TW" sz="2800" kern="100" dirty="0" smtClean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Ｏ</a:t>
                      </a:r>
                      <a:r>
                        <a:rPr lang="zh-TW" sz="2800" kern="100" dirty="0" smtClean="0">
                          <a:effectLst/>
                          <a:latin typeface="Calibri" panose="020F0502020204030204" pitchFamily="34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君</a:t>
                      </a:r>
                      <a:endParaRPr lang="zh-TW" sz="2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extLst>
                  <a:ext uri="{0D108BD9-81ED-4DB2-BD59-A6C34878D82A}">
                    <a16:rowId xmlns:a16="http://schemas.microsoft.com/office/drawing/2014/main" val="3859472183"/>
                  </a:ext>
                </a:extLst>
              </a:tr>
              <a:tr h="482762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800" kern="100">
                          <a:effectLst/>
                          <a:latin typeface="標楷體" panose="03000509000000000000" pitchFamily="65" charset="-12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10305438</a:t>
                      </a:r>
                      <a:endParaRPr lang="zh-TW" sz="2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800" kern="100" dirty="0" smtClean="0">
                          <a:effectLst/>
                          <a:latin typeface="Calibri" panose="020F0502020204030204" pitchFamily="34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許</a:t>
                      </a:r>
                      <a:r>
                        <a:rPr lang="en-US" altLang="zh-TW" sz="2800" kern="100" dirty="0" smtClean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Ｏ</a:t>
                      </a:r>
                      <a:r>
                        <a:rPr lang="zh-TW" sz="2800" kern="100" dirty="0" smtClean="0">
                          <a:effectLst/>
                          <a:latin typeface="Calibri" panose="020F0502020204030204" pitchFamily="34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杰</a:t>
                      </a:r>
                      <a:endParaRPr lang="zh-TW" sz="2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extLst>
                  <a:ext uri="{0D108BD9-81ED-4DB2-BD59-A6C34878D82A}">
                    <a16:rowId xmlns:a16="http://schemas.microsoft.com/office/drawing/2014/main" val="2022620670"/>
                  </a:ext>
                </a:extLst>
              </a:tr>
              <a:tr h="482762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800" kern="100">
                          <a:effectLst/>
                          <a:latin typeface="標楷體" panose="03000509000000000000" pitchFamily="65" charset="-12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10305507</a:t>
                      </a:r>
                      <a:endParaRPr lang="zh-TW" sz="2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800" kern="100" dirty="0" smtClean="0">
                          <a:effectLst/>
                          <a:latin typeface="Calibri" panose="020F0502020204030204" pitchFamily="34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李</a:t>
                      </a:r>
                      <a:r>
                        <a:rPr lang="en-US" altLang="zh-TW" sz="2800" kern="100" dirty="0" smtClean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Ｏ</a:t>
                      </a:r>
                      <a:r>
                        <a:rPr lang="zh-TW" sz="2800" kern="100" dirty="0" smtClean="0">
                          <a:effectLst/>
                          <a:latin typeface="Calibri" panose="020F0502020204030204" pitchFamily="34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和</a:t>
                      </a:r>
                      <a:endParaRPr lang="zh-TW" sz="2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extLst>
                  <a:ext uri="{0D108BD9-81ED-4DB2-BD59-A6C34878D82A}">
                    <a16:rowId xmlns:a16="http://schemas.microsoft.com/office/drawing/2014/main" val="3698475632"/>
                  </a:ext>
                </a:extLst>
              </a:tr>
              <a:tr h="482762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800" kern="100">
                          <a:effectLst/>
                          <a:latin typeface="標楷體" panose="03000509000000000000" pitchFamily="65" charset="-12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10305509</a:t>
                      </a:r>
                      <a:endParaRPr lang="zh-TW" sz="2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800" kern="100" dirty="0" smtClean="0">
                          <a:effectLst/>
                          <a:latin typeface="Calibri" panose="020F0502020204030204" pitchFamily="34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黃</a:t>
                      </a:r>
                      <a:r>
                        <a:rPr lang="en-US" altLang="zh-TW" sz="2800" kern="100" dirty="0" smtClean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Ｏ</a:t>
                      </a:r>
                      <a:r>
                        <a:rPr lang="zh-TW" sz="2800" kern="100" dirty="0" smtClean="0">
                          <a:effectLst/>
                          <a:latin typeface="Calibri" panose="020F0502020204030204" pitchFamily="34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軒</a:t>
                      </a:r>
                      <a:endParaRPr lang="zh-TW" sz="2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extLst>
                  <a:ext uri="{0D108BD9-81ED-4DB2-BD59-A6C34878D82A}">
                    <a16:rowId xmlns:a16="http://schemas.microsoft.com/office/drawing/2014/main" val="1841652703"/>
                  </a:ext>
                </a:extLst>
              </a:tr>
              <a:tr h="482762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800" kern="100">
                          <a:effectLst/>
                          <a:latin typeface="標楷體" panose="03000509000000000000" pitchFamily="65" charset="-12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10305537</a:t>
                      </a:r>
                      <a:endParaRPr lang="zh-TW" sz="2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800" kern="100" dirty="0">
                          <a:effectLst/>
                          <a:latin typeface="Calibri" panose="020F0502020204030204" pitchFamily="34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林　</a:t>
                      </a:r>
                      <a:r>
                        <a:rPr lang="en-US" altLang="zh-TW" sz="2800" kern="100" dirty="0" smtClean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Ｏ</a:t>
                      </a:r>
                      <a:endParaRPr lang="zh-TW" sz="2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extLst>
                  <a:ext uri="{0D108BD9-81ED-4DB2-BD59-A6C34878D82A}">
                    <a16:rowId xmlns:a16="http://schemas.microsoft.com/office/drawing/2014/main" val="4194306762"/>
                  </a:ext>
                </a:extLst>
              </a:tr>
              <a:tr h="482762">
                <a:tc gridSpan="4">
                  <a:txBody>
                    <a:bodyPr/>
                    <a:lstStyle/>
                    <a:p>
                      <a:pPr marL="0" marR="0" indent="0" algn="ctr" defTabSz="15119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80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11</a:t>
                      </a:r>
                      <a:r>
                        <a:rPr lang="zh-TW" altLang="en-US" sz="280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：</a:t>
                      </a:r>
                      <a:r>
                        <a:rPr lang="en-US" altLang="zh-TW" sz="280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55</a:t>
                      </a:r>
                      <a:r>
                        <a:rPr lang="zh-TW" altLang="en-US" sz="280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～</a:t>
                      </a:r>
                      <a:r>
                        <a:rPr lang="en-US" altLang="zh-TW" sz="280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13</a:t>
                      </a:r>
                      <a:r>
                        <a:rPr lang="zh-TW" altLang="en-US" sz="280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：</a:t>
                      </a:r>
                      <a:r>
                        <a:rPr lang="en-US" altLang="zh-TW" sz="280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00</a:t>
                      </a:r>
                      <a:r>
                        <a:rPr lang="zh-TW" altLang="en-US" sz="280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中午休息</a:t>
                      </a:r>
                      <a:endParaRPr lang="zh-TW" altLang="zh-TW" sz="3200" kern="100" dirty="0" smtClean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TW" sz="320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TW" sz="320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TW" sz="320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extLst>
                  <a:ext uri="{0D108BD9-81ED-4DB2-BD59-A6C34878D82A}">
                    <a16:rowId xmlns:a16="http://schemas.microsoft.com/office/drawing/2014/main" val="27765954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57919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2762" y="-510245"/>
            <a:ext cx="15560562" cy="22582845"/>
          </a:xfrm>
          <a:prstGeom prst="rect">
            <a:avLst/>
          </a:prstGeom>
        </p:spPr>
      </p:pic>
      <p:sp>
        <p:nvSpPr>
          <p:cNvPr id="4" name="文字方塊 3"/>
          <p:cNvSpPr txBox="1"/>
          <p:nvPr/>
        </p:nvSpPr>
        <p:spPr>
          <a:xfrm>
            <a:off x="736600" y="965200"/>
            <a:ext cx="14097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4800" smtClean="0">
                <a:solidFill>
                  <a:schemeClr val="accent5">
                    <a:lumMod val="75000"/>
                  </a:schemeClr>
                </a:solidFill>
                <a:ea typeface="王漢宗勘亭流繁" panose="02000500000000000000" pitchFamily="2" charset="-120"/>
              </a:rPr>
              <a:t>110</a:t>
            </a:r>
            <a:r>
              <a:rPr lang="zh-TW" altLang="en-US" sz="4800" smtClean="0">
                <a:solidFill>
                  <a:schemeClr val="accent5">
                    <a:lumMod val="75000"/>
                  </a:schemeClr>
                </a:solidFill>
                <a:ea typeface="文鼎新藝體" panose="02010609010101010101" pitchFamily="49" charset="-120"/>
              </a:rPr>
              <a:t>學年</a:t>
            </a:r>
            <a:r>
              <a:rPr lang="zh-TW" altLang="en-US" sz="4800" dirty="0" smtClean="0">
                <a:solidFill>
                  <a:schemeClr val="accent5">
                    <a:lumMod val="75000"/>
                  </a:schemeClr>
                </a:solidFill>
                <a:ea typeface="文鼎新藝體" panose="02010609010101010101" pitchFamily="49" charset="-120"/>
              </a:rPr>
              <a:t>度諮商與應用心理學系</a:t>
            </a:r>
            <a:endParaRPr lang="en-US" altLang="zh-TW" sz="4800" dirty="0" smtClean="0">
              <a:solidFill>
                <a:schemeClr val="accent5">
                  <a:lumMod val="75000"/>
                </a:schemeClr>
              </a:solidFill>
              <a:ea typeface="文鼎新藝體" panose="02010609010101010101" pitchFamily="49" charset="-120"/>
            </a:endParaRPr>
          </a:p>
          <a:p>
            <a:pPr algn="ctr"/>
            <a:r>
              <a:rPr lang="zh-TW" altLang="en-US" sz="4800" dirty="0" smtClean="0">
                <a:solidFill>
                  <a:schemeClr val="accent5">
                    <a:lumMod val="75000"/>
                  </a:schemeClr>
                </a:solidFill>
                <a:ea typeface="文鼎新藝體" panose="02010609010101010101" pitchFamily="49" charset="-120"/>
              </a:rPr>
              <a:t>個人申請第二階段指定項目甄</a:t>
            </a:r>
            <a:r>
              <a:rPr lang="zh-TW" altLang="en-US" sz="4800" dirty="0">
                <a:solidFill>
                  <a:schemeClr val="accent5">
                    <a:lumMod val="75000"/>
                  </a:schemeClr>
                </a:solidFill>
                <a:ea typeface="文鼎新藝體" panose="02010609010101010101" pitchFamily="49" charset="-120"/>
              </a:rPr>
              <a:t>試</a:t>
            </a:r>
            <a:r>
              <a:rPr lang="zh-TW" altLang="en-US" sz="4800" dirty="0" smtClean="0">
                <a:solidFill>
                  <a:schemeClr val="accent5">
                    <a:lumMod val="75000"/>
                  </a:schemeClr>
                </a:solidFill>
                <a:ea typeface="文鼎新藝體" panose="02010609010101010101" pitchFamily="49" charset="-120"/>
              </a:rPr>
              <a:t>面試</a:t>
            </a:r>
            <a:r>
              <a:rPr lang="zh-TW" altLang="en-US" sz="4800" dirty="0">
                <a:solidFill>
                  <a:schemeClr val="accent5">
                    <a:lumMod val="75000"/>
                  </a:schemeClr>
                </a:solidFill>
                <a:ea typeface="文鼎新藝體" panose="02010609010101010101" pitchFamily="49" charset="-120"/>
              </a:rPr>
              <a:t>順序</a:t>
            </a:r>
          </a:p>
        </p:txBody>
      </p:sp>
      <p:graphicFrame>
        <p:nvGraphicFramePr>
          <p:cNvPr id="2" name="表格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35835534"/>
              </p:ext>
            </p:extLst>
          </p:nvPr>
        </p:nvGraphicFramePr>
        <p:xfrm>
          <a:off x="1676400" y="2531619"/>
          <a:ext cx="12217399" cy="18264434"/>
        </p:xfrm>
        <a:graphic>
          <a:graphicData uri="http://schemas.openxmlformats.org/drawingml/2006/table">
            <a:tbl>
              <a:tblPr firstRow="1" firstCol="1" bandRow="1"/>
              <a:tblGrid>
                <a:gridCol w="1955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3060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50544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2554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9769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800" b="1" kern="100" dirty="0">
                          <a:effectLst/>
                          <a:latin typeface="Calibri" panose="020F0502020204030204" pitchFamily="34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組別</a:t>
                      </a:r>
                      <a:endParaRPr lang="zh-TW" sz="2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800" b="1" kern="100" dirty="0">
                          <a:effectLst/>
                          <a:latin typeface="Calibri" panose="020F0502020204030204" pitchFamily="34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面試時間</a:t>
                      </a:r>
                      <a:endParaRPr lang="zh-TW" sz="2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800" b="1" kern="100" dirty="0">
                          <a:effectLst/>
                          <a:latin typeface="Calibri" panose="020F0502020204030204" pitchFamily="34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學測應試號碼</a:t>
                      </a:r>
                      <a:endParaRPr lang="zh-TW" sz="2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800" b="1" kern="100">
                          <a:effectLst/>
                          <a:latin typeface="Calibri" panose="020F0502020204030204" pitchFamily="34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姓名</a:t>
                      </a:r>
                      <a:endParaRPr lang="zh-TW" sz="2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2074">
                <a:tc rowSpan="7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800" kern="0" dirty="0">
                          <a:solidFill>
                            <a:srgbClr val="0D0D0D"/>
                          </a:solidFill>
                          <a:effectLst/>
                          <a:latin typeface="Calibri" panose="020F0502020204030204" pitchFamily="34" charset="0"/>
                          <a:ea typeface="標楷體" panose="03000509000000000000" pitchFamily="65" charset="-120"/>
                          <a:cs typeface="新細明體" panose="02020500000000000000" pitchFamily="18" charset="-120"/>
                        </a:rPr>
                        <a:t>第六組</a:t>
                      </a:r>
                      <a:endParaRPr lang="zh-TW" sz="2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7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800" kern="0" dirty="0">
                          <a:solidFill>
                            <a:srgbClr val="0D0D0D"/>
                          </a:solidFill>
                          <a:effectLst/>
                          <a:latin typeface="標楷體" panose="03000509000000000000" pitchFamily="65" charset="-120"/>
                          <a:ea typeface="新細明體" panose="02020500000000000000" pitchFamily="18" charset="-120"/>
                          <a:cs typeface="新細明體" panose="02020500000000000000" pitchFamily="18" charset="-120"/>
                        </a:rPr>
                        <a:t>13</a:t>
                      </a:r>
                      <a:r>
                        <a:rPr lang="zh-TW" sz="2800" kern="0" dirty="0">
                          <a:solidFill>
                            <a:srgbClr val="0D0D0D"/>
                          </a:solidFill>
                          <a:effectLst/>
                          <a:latin typeface="Calibri" panose="020F0502020204030204" pitchFamily="34" charset="0"/>
                          <a:ea typeface="標楷體" panose="03000509000000000000" pitchFamily="65" charset="-120"/>
                          <a:cs typeface="新細明體" panose="02020500000000000000" pitchFamily="18" charset="-120"/>
                        </a:rPr>
                        <a:t>：</a:t>
                      </a:r>
                      <a:r>
                        <a:rPr lang="en-US" sz="2800" kern="0" dirty="0" smtClean="0">
                          <a:solidFill>
                            <a:srgbClr val="0D0D0D"/>
                          </a:solidFill>
                          <a:effectLst/>
                          <a:latin typeface="Calibri" panose="020F0502020204030204" pitchFamily="34" charset="0"/>
                          <a:ea typeface="標楷體" panose="03000509000000000000" pitchFamily="65" charset="-120"/>
                          <a:cs typeface="新細明體" panose="02020500000000000000" pitchFamily="18" charset="-120"/>
                        </a:rPr>
                        <a:t>10</a:t>
                      </a:r>
                    </a:p>
                    <a:p>
                      <a:pPr marL="0" marR="0" indent="0" algn="ctr" defTabSz="15119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800" kern="0" dirty="0" smtClean="0">
                          <a:solidFill>
                            <a:srgbClr val="0D0D0D"/>
                          </a:solidFill>
                          <a:effectLst/>
                          <a:latin typeface="標楷體" panose="03000509000000000000" pitchFamily="65" charset="-120"/>
                          <a:ea typeface="+mn-ea"/>
                          <a:cs typeface="新細明體" panose="02020500000000000000" pitchFamily="18" charset="-120"/>
                        </a:rPr>
                        <a:t>|</a:t>
                      </a:r>
                      <a:endParaRPr lang="zh-TW" altLang="zh-TW" sz="2800" kern="100" dirty="0" smtClean="0"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800" kern="0" dirty="0" smtClean="0">
                          <a:solidFill>
                            <a:srgbClr val="0D0D0D"/>
                          </a:solidFill>
                          <a:effectLst/>
                          <a:latin typeface="Calibri" panose="020F0502020204030204" pitchFamily="34" charset="0"/>
                          <a:ea typeface="標楷體" panose="03000509000000000000" pitchFamily="65" charset="-120"/>
                          <a:cs typeface="新細明體" panose="02020500000000000000" pitchFamily="18" charset="-120"/>
                        </a:rPr>
                        <a:t>13</a:t>
                      </a:r>
                      <a:r>
                        <a:rPr lang="zh-TW" sz="2800" kern="0" dirty="0">
                          <a:solidFill>
                            <a:srgbClr val="0D0D0D"/>
                          </a:solidFill>
                          <a:effectLst/>
                          <a:latin typeface="Calibri" panose="020F0502020204030204" pitchFamily="34" charset="0"/>
                          <a:ea typeface="標楷體" panose="03000509000000000000" pitchFamily="65" charset="-120"/>
                          <a:cs typeface="新細明體" panose="02020500000000000000" pitchFamily="18" charset="-120"/>
                        </a:rPr>
                        <a:t>：</a:t>
                      </a:r>
                      <a:r>
                        <a:rPr lang="en-US" sz="2800" kern="0" dirty="0">
                          <a:solidFill>
                            <a:srgbClr val="0D0D0D"/>
                          </a:solidFill>
                          <a:effectLst/>
                          <a:latin typeface="Calibri" panose="020F0502020204030204" pitchFamily="34" charset="0"/>
                          <a:ea typeface="標楷體" panose="03000509000000000000" pitchFamily="65" charset="-120"/>
                          <a:cs typeface="新細明體" panose="02020500000000000000" pitchFamily="18" charset="-120"/>
                        </a:rPr>
                        <a:t>35</a:t>
                      </a:r>
                      <a:endParaRPr lang="zh-TW" sz="2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800" kern="100">
                          <a:effectLst/>
                          <a:latin typeface="標楷體" panose="03000509000000000000" pitchFamily="65" charset="-12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10026606</a:t>
                      </a:r>
                      <a:endParaRPr lang="zh-TW" sz="2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800" kern="100" dirty="0" smtClean="0">
                          <a:effectLst/>
                          <a:latin typeface="Calibri" panose="020F0502020204030204" pitchFamily="34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王</a:t>
                      </a:r>
                      <a:r>
                        <a:rPr lang="en-US" altLang="zh-TW" sz="2800" kern="100" dirty="0" smtClean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Ｏ</a:t>
                      </a:r>
                      <a:r>
                        <a:rPr lang="zh-TW" sz="2800" kern="100" dirty="0" smtClean="0">
                          <a:effectLst/>
                          <a:latin typeface="Calibri" panose="020F0502020204030204" pitchFamily="34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晴</a:t>
                      </a:r>
                      <a:endParaRPr lang="zh-TW" sz="2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2074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800" kern="100">
                          <a:effectLst/>
                          <a:latin typeface="標楷體" panose="03000509000000000000" pitchFamily="65" charset="-12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10027039</a:t>
                      </a:r>
                      <a:endParaRPr lang="zh-TW" sz="2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800" kern="100" dirty="0" smtClean="0">
                          <a:effectLst/>
                          <a:latin typeface="Calibri" panose="020F0502020204030204" pitchFamily="34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陳</a:t>
                      </a:r>
                      <a:r>
                        <a:rPr lang="en-US" altLang="zh-TW" sz="2800" kern="100" dirty="0" smtClean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Ｏ</a:t>
                      </a:r>
                      <a:r>
                        <a:rPr lang="zh-TW" sz="2800" kern="100" dirty="0" smtClean="0">
                          <a:effectLst/>
                          <a:latin typeface="Calibri" panose="020F0502020204030204" pitchFamily="34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霓</a:t>
                      </a:r>
                      <a:endParaRPr lang="zh-TW" sz="2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72074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800" kern="100">
                          <a:effectLst/>
                          <a:latin typeface="標楷體" panose="03000509000000000000" pitchFamily="65" charset="-12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10031527</a:t>
                      </a:r>
                      <a:endParaRPr lang="zh-TW" sz="2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800" kern="100" dirty="0" smtClean="0">
                          <a:effectLst/>
                          <a:latin typeface="Calibri" panose="020F0502020204030204" pitchFamily="34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林</a:t>
                      </a:r>
                      <a:r>
                        <a:rPr lang="en-US" altLang="zh-TW" sz="2800" kern="100" dirty="0" smtClean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Ｏ</a:t>
                      </a:r>
                      <a:r>
                        <a:rPr lang="zh-TW" sz="2800" kern="100" dirty="0" smtClean="0">
                          <a:effectLst/>
                          <a:latin typeface="Calibri" panose="020F0502020204030204" pitchFamily="34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娸</a:t>
                      </a:r>
                      <a:endParaRPr lang="zh-TW" sz="2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72074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800" kern="100">
                          <a:effectLst/>
                          <a:latin typeface="標楷體" panose="03000509000000000000" pitchFamily="65" charset="-12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10099532</a:t>
                      </a:r>
                      <a:endParaRPr lang="zh-TW" sz="2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800" kern="100" dirty="0" smtClean="0">
                          <a:effectLst/>
                          <a:latin typeface="Calibri" panose="020F0502020204030204" pitchFamily="34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李</a:t>
                      </a:r>
                      <a:r>
                        <a:rPr lang="en-US" altLang="zh-TW" sz="2800" kern="100" dirty="0" smtClean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Ｏ</a:t>
                      </a:r>
                      <a:r>
                        <a:rPr lang="zh-TW" sz="2800" kern="100" dirty="0" smtClean="0">
                          <a:effectLst/>
                          <a:latin typeface="Calibri" panose="020F0502020204030204" pitchFamily="34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雯</a:t>
                      </a:r>
                      <a:endParaRPr lang="zh-TW" sz="2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72074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800" kern="100">
                          <a:effectLst/>
                          <a:latin typeface="標楷體" panose="03000509000000000000" pitchFamily="65" charset="-12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10116741</a:t>
                      </a:r>
                      <a:endParaRPr lang="zh-TW" sz="2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800" kern="100" dirty="0" smtClean="0">
                          <a:effectLst/>
                          <a:latin typeface="Calibri" panose="020F0502020204030204" pitchFamily="34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李</a:t>
                      </a:r>
                      <a:r>
                        <a:rPr lang="en-US" altLang="zh-TW" sz="2800" kern="100" dirty="0" smtClean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Ｏ</a:t>
                      </a:r>
                      <a:r>
                        <a:rPr lang="zh-TW" sz="2800" kern="100" dirty="0" smtClean="0">
                          <a:effectLst/>
                          <a:latin typeface="Calibri" panose="020F0502020204030204" pitchFamily="34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庭</a:t>
                      </a:r>
                      <a:endParaRPr lang="zh-TW" sz="2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72074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800" kern="100">
                          <a:effectLst/>
                          <a:latin typeface="標楷體" panose="03000509000000000000" pitchFamily="65" charset="-12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10123712</a:t>
                      </a:r>
                      <a:endParaRPr lang="zh-TW" sz="2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800" kern="100" dirty="0" smtClean="0">
                          <a:effectLst/>
                          <a:latin typeface="Calibri" panose="020F0502020204030204" pitchFamily="34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吳</a:t>
                      </a:r>
                      <a:r>
                        <a:rPr lang="en-US" altLang="zh-TW" sz="2800" kern="100" dirty="0" smtClean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Ｏ</a:t>
                      </a:r>
                      <a:r>
                        <a:rPr lang="zh-TW" sz="2800" kern="100" dirty="0" smtClean="0">
                          <a:effectLst/>
                          <a:latin typeface="Calibri" panose="020F0502020204030204" pitchFamily="34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仲</a:t>
                      </a:r>
                      <a:endParaRPr lang="zh-TW" sz="2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72074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800" kern="100">
                          <a:effectLst/>
                          <a:latin typeface="標楷體" panose="03000509000000000000" pitchFamily="65" charset="-12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10138228</a:t>
                      </a:r>
                      <a:endParaRPr lang="zh-TW" sz="2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800" kern="100" dirty="0" smtClean="0">
                          <a:effectLst/>
                          <a:latin typeface="Calibri" panose="020F0502020204030204" pitchFamily="34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張</a:t>
                      </a:r>
                      <a:r>
                        <a:rPr lang="en-US" altLang="zh-TW" sz="2800" kern="100" dirty="0" smtClean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Ｏ</a:t>
                      </a:r>
                      <a:r>
                        <a:rPr lang="zh-TW" sz="2800" kern="100" dirty="0" smtClean="0">
                          <a:effectLst/>
                          <a:latin typeface="Calibri" panose="020F0502020204030204" pitchFamily="34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恩</a:t>
                      </a:r>
                      <a:endParaRPr lang="zh-TW" sz="2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72074">
                <a:tc gridSpan="4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280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13</a:t>
                      </a:r>
                      <a:r>
                        <a:rPr lang="zh-TW" altLang="en-US" sz="280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：</a:t>
                      </a:r>
                      <a:r>
                        <a:rPr lang="en-US" altLang="zh-TW" sz="280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35</a:t>
                      </a:r>
                      <a:r>
                        <a:rPr lang="zh-TW" altLang="en-US" sz="280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～</a:t>
                      </a:r>
                      <a:r>
                        <a:rPr lang="en-US" altLang="zh-TW" sz="280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13</a:t>
                      </a:r>
                      <a:r>
                        <a:rPr lang="zh-TW" altLang="en-US" sz="280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：</a:t>
                      </a:r>
                      <a:r>
                        <a:rPr lang="en-US" altLang="zh-TW" sz="280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40</a:t>
                      </a:r>
                      <a:r>
                        <a:rPr lang="zh-TW" altLang="en-US" sz="280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休息</a:t>
                      </a:r>
                      <a:endParaRPr lang="zh-TW" sz="320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472074">
                <a:tc rowSpan="6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800" kern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標楷體" panose="03000509000000000000" pitchFamily="65" charset="-120"/>
                          <a:cs typeface="新細明體" panose="02020500000000000000" pitchFamily="18" charset="-120"/>
                        </a:rPr>
                        <a:t>第七組</a:t>
                      </a:r>
                      <a:endParaRPr lang="zh-TW" sz="2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6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800" kern="0" dirty="0" smtClean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新細明體" panose="02020500000000000000" pitchFamily="18" charset="-120"/>
                          <a:cs typeface="新細明體" panose="02020500000000000000" pitchFamily="18" charset="-120"/>
                        </a:rPr>
                        <a:t>13:40</a:t>
                      </a:r>
                    </a:p>
                    <a:p>
                      <a:pPr marL="0" marR="0" indent="0" algn="ctr" defTabSz="15119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800" kern="0" dirty="0" smtClean="0">
                          <a:solidFill>
                            <a:srgbClr val="0D0D0D"/>
                          </a:solidFill>
                          <a:effectLst/>
                          <a:latin typeface="標楷體" panose="03000509000000000000" pitchFamily="65" charset="-120"/>
                          <a:ea typeface="+mn-ea"/>
                          <a:cs typeface="新細明體" panose="02020500000000000000" pitchFamily="18" charset="-120"/>
                        </a:rPr>
                        <a:t>|</a:t>
                      </a:r>
                      <a:endParaRPr lang="zh-TW" altLang="zh-TW" sz="2800" kern="100" dirty="0" smtClean="0"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800" kern="0" dirty="0" smtClean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新細明體" panose="02020500000000000000" pitchFamily="18" charset="-120"/>
                          <a:cs typeface="新細明體" panose="02020500000000000000" pitchFamily="18" charset="-120"/>
                        </a:rPr>
                        <a:t>14:05</a:t>
                      </a:r>
                      <a:endParaRPr lang="zh-TW" sz="2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800" kern="100">
                          <a:effectLst/>
                          <a:latin typeface="標楷體" panose="03000509000000000000" pitchFamily="65" charset="-12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10152406</a:t>
                      </a:r>
                      <a:endParaRPr lang="zh-TW" sz="2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800" kern="100" dirty="0" smtClean="0">
                          <a:effectLst/>
                          <a:latin typeface="Calibri" panose="020F0502020204030204" pitchFamily="34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羅</a:t>
                      </a:r>
                      <a:r>
                        <a:rPr lang="en-US" altLang="zh-TW" sz="2800" kern="100" dirty="0" smtClean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Ｏ</a:t>
                      </a:r>
                      <a:r>
                        <a:rPr lang="zh-TW" sz="2800" kern="100" dirty="0" smtClean="0">
                          <a:effectLst/>
                          <a:latin typeface="Calibri" panose="020F0502020204030204" pitchFamily="34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琪</a:t>
                      </a:r>
                      <a:endParaRPr lang="zh-TW" sz="2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extLst>
                  <a:ext uri="{0D108BD9-81ED-4DB2-BD59-A6C34878D82A}">
                    <a16:rowId xmlns:a16="http://schemas.microsoft.com/office/drawing/2014/main" val="2758100415"/>
                  </a:ext>
                </a:extLst>
              </a:tr>
              <a:tr h="472074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800" kern="100">
                          <a:effectLst/>
                          <a:latin typeface="標楷體" panose="03000509000000000000" pitchFamily="65" charset="-12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10170916</a:t>
                      </a:r>
                      <a:endParaRPr lang="zh-TW" sz="2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800" kern="100" dirty="0" smtClean="0">
                          <a:effectLst/>
                          <a:latin typeface="Calibri" panose="020F0502020204030204" pitchFamily="34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傅</a:t>
                      </a:r>
                      <a:r>
                        <a:rPr lang="en-US" altLang="zh-TW" sz="2800" kern="100" dirty="0" smtClean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Ｏ</a:t>
                      </a:r>
                      <a:r>
                        <a:rPr lang="zh-TW" sz="2800" kern="100" dirty="0" smtClean="0">
                          <a:effectLst/>
                          <a:latin typeface="Calibri" panose="020F0502020204030204" pitchFamily="34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茹</a:t>
                      </a:r>
                      <a:endParaRPr lang="zh-TW" sz="2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extLst>
                  <a:ext uri="{0D108BD9-81ED-4DB2-BD59-A6C34878D82A}">
                    <a16:rowId xmlns:a16="http://schemas.microsoft.com/office/drawing/2014/main" val="2739155849"/>
                  </a:ext>
                </a:extLst>
              </a:tr>
              <a:tr h="472074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800" kern="100">
                          <a:effectLst/>
                          <a:latin typeface="標楷體" panose="03000509000000000000" pitchFamily="65" charset="-12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10208433</a:t>
                      </a:r>
                      <a:endParaRPr lang="zh-TW" sz="2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800" kern="100" dirty="0" smtClean="0">
                          <a:effectLst/>
                          <a:latin typeface="Calibri" panose="020F0502020204030204" pitchFamily="34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張</a:t>
                      </a:r>
                      <a:r>
                        <a:rPr lang="en-US" altLang="zh-TW" sz="2800" kern="100" dirty="0" smtClean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Ｏ</a:t>
                      </a:r>
                      <a:r>
                        <a:rPr lang="zh-TW" sz="2800" kern="100" dirty="0" smtClean="0">
                          <a:effectLst/>
                          <a:latin typeface="Calibri" panose="020F0502020204030204" pitchFamily="34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薰</a:t>
                      </a:r>
                      <a:endParaRPr lang="zh-TW" sz="2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extLst>
                  <a:ext uri="{0D108BD9-81ED-4DB2-BD59-A6C34878D82A}">
                    <a16:rowId xmlns:a16="http://schemas.microsoft.com/office/drawing/2014/main" val="540605532"/>
                  </a:ext>
                </a:extLst>
              </a:tr>
              <a:tr h="472074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800" kern="100">
                          <a:effectLst/>
                          <a:latin typeface="標楷體" panose="03000509000000000000" pitchFamily="65" charset="-12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10210603</a:t>
                      </a:r>
                      <a:endParaRPr lang="zh-TW" sz="2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800" kern="100" dirty="0" smtClean="0">
                          <a:effectLst/>
                          <a:latin typeface="Calibri" panose="020F0502020204030204" pitchFamily="34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李</a:t>
                      </a:r>
                      <a:r>
                        <a:rPr lang="en-US" altLang="zh-TW" sz="2800" kern="100" dirty="0" smtClean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Ｏ</a:t>
                      </a:r>
                      <a:r>
                        <a:rPr lang="zh-TW" sz="2800" kern="100" dirty="0" smtClean="0">
                          <a:effectLst/>
                          <a:latin typeface="Calibri" panose="020F0502020204030204" pitchFamily="34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翎</a:t>
                      </a:r>
                      <a:endParaRPr lang="zh-TW" sz="2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extLst>
                  <a:ext uri="{0D108BD9-81ED-4DB2-BD59-A6C34878D82A}">
                    <a16:rowId xmlns:a16="http://schemas.microsoft.com/office/drawing/2014/main" val="1610404263"/>
                  </a:ext>
                </a:extLst>
              </a:tr>
              <a:tr h="472074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800" kern="100">
                          <a:effectLst/>
                          <a:latin typeface="標楷體" panose="03000509000000000000" pitchFamily="65" charset="-12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10216428</a:t>
                      </a:r>
                      <a:endParaRPr lang="zh-TW" sz="2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800" kern="100" dirty="0" smtClean="0">
                          <a:effectLst/>
                          <a:latin typeface="Calibri" panose="020F0502020204030204" pitchFamily="34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陳</a:t>
                      </a:r>
                      <a:r>
                        <a:rPr lang="en-US" altLang="zh-TW" sz="2800" kern="100" dirty="0" smtClean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Ｏ</a:t>
                      </a:r>
                      <a:r>
                        <a:rPr lang="zh-TW" sz="2800" kern="100" dirty="0" smtClean="0">
                          <a:effectLst/>
                          <a:latin typeface="Calibri" panose="020F0502020204030204" pitchFamily="34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蓁</a:t>
                      </a:r>
                      <a:endParaRPr lang="zh-TW" sz="2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extLst>
                  <a:ext uri="{0D108BD9-81ED-4DB2-BD59-A6C34878D82A}">
                    <a16:rowId xmlns:a16="http://schemas.microsoft.com/office/drawing/2014/main" val="2688774605"/>
                  </a:ext>
                </a:extLst>
              </a:tr>
              <a:tr h="472074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800" kern="100">
                          <a:effectLst/>
                          <a:latin typeface="標楷體" panose="03000509000000000000" pitchFamily="65" charset="-12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10234803</a:t>
                      </a:r>
                      <a:endParaRPr lang="zh-TW" sz="2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800" kern="100" dirty="0" smtClean="0">
                          <a:effectLst/>
                          <a:latin typeface="Calibri" panose="020F0502020204030204" pitchFamily="34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吳</a:t>
                      </a:r>
                      <a:r>
                        <a:rPr lang="en-US" altLang="zh-TW" sz="2800" kern="100" dirty="0" smtClean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Ｏ</a:t>
                      </a:r>
                      <a:r>
                        <a:rPr lang="zh-TW" sz="2800" kern="100" dirty="0" smtClean="0">
                          <a:effectLst/>
                          <a:latin typeface="Calibri" panose="020F0502020204030204" pitchFamily="34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馨</a:t>
                      </a:r>
                      <a:endParaRPr lang="zh-TW" sz="2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extLst>
                  <a:ext uri="{0D108BD9-81ED-4DB2-BD59-A6C34878D82A}">
                    <a16:rowId xmlns:a16="http://schemas.microsoft.com/office/drawing/2014/main" val="3859086251"/>
                  </a:ext>
                </a:extLst>
              </a:tr>
              <a:tr h="472074">
                <a:tc gridSpan="4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280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14</a:t>
                      </a:r>
                      <a:r>
                        <a:rPr lang="zh-TW" altLang="en-US" sz="280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：</a:t>
                      </a:r>
                      <a:r>
                        <a:rPr lang="en-US" altLang="zh-TW" sz="280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05</a:t>
                      </a:r>
                      <a:r>
                        <a:rPr lang="zh-TW" altLang="en-US" sz="280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～</a:t>
                      </a:r>
                      <a:r>
                        <a:rPr lang="en-US" altLang="zh-TW" sz="280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14</a:t>
                      </a:r>
                      <a:r>
                        <a:rPr lang="zh-TW" altLang="en-US" sz="280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：</a:t>
                      </a:r>
                      <a:r>
                        <a:rPr lang="en-US" altLang="zh-TW" sz="280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10</a:t>
                      </a:r>
                      <a:r>
                        <a:rPr lang="zh-TW" altLang="en-US" sz="280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休息</a:t>
                      </a:r>
                      <a:endParaRPr lang="zh-TW" sz="320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9456198"/>
                  </a:ext>
                </a:extLst>
              </a:tr>
              <a:tr h="472074">
                <a:tc rowSpan="6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800" kern="0" dirty="0" smtClean="0">
                          <a:solidFill>
                            <a:srgbClr val="0D0D0D"/>
                          </a:solidFill>
                          <a:effectLst/>
                          <a:latin typeface="Calibri" panose="020F0502020204030204" pitchFamily="34" charset="0"/>
                          <a:ea typeface="標楷體" panose="03000509000000000000" pitchFamily="65" charset="-120"/>
                          <a:cs typeface="新細明體" panose="02020500000000000000" pitchFamily="18" charset="-120"/>
                        </a:rPr>
                        <a:t>第</a:t>
                      </a:r>
                      <a:r>
                        <a:rPr lang="zh-TW" altLang="en-US" sz="2800" kern="0" dirty="0" smtClean="0">
                          <a:solidFill>
                            <a:srgbClr val="0D0D0D"/>
                          </a:solidFill>
                          <a:effectLst/>
                          <a:latin typeface="Calibri" panose="020F0502020204030204" pitchFamily="34" charset="0"/>
                          <a:ea typeface="標楷體" panose="03000509000000000000" pitchFamily="65" charset="-120"/>
                          <a:cs typeface="新細明體" panose="02020500000000000000" pitchFamily="18" charset="-120"/>
                        </a:rPr>
                        <a:t>八</a:t>
                      </a:r>
                      <a:r>
                        <a:rPr lang="zh-TW" sz="2800" kern="0" dirty="0" smtClean="0">
                          <a:solidFill>
                            <a:srgbClr val="0D0D0D"/>
                          </a:solidFill>
                          <a:effectLst/>
                          <a:latin typeface="Calibri" panose="020F0502020204030204" pitchFamily="34" charset="0"/>
                          <a:ea typeface="標楷體" panose="03000509000000000000" pitchFamily="65" charset="-120"/>
                          <a:cs typeface="新細明體" panose="02020500000000000000" pitchFamily="18" charset="-120"/>
                        </a:rPr>
                        <a:t>組</a:t>
                      </a:r>
                      <a:endParaRPr lang="zh-TW" sz="2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6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2800" kern="100" dirty="0" smtClean="0">
                          <a:effectLst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14</a:t>
                      </a:r>
                      <a:r>
                        <a:rPr lang="zh-TW" altLang="en-US" sz="2800" kern="100" dirty="0" smtClean="0">
                          <a:effectLst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：</a:t>
                      </a:r>
                      <a:r>
                        <a:rPr lang="en-US" altLang="zh-TW" sz="2800" kern="100" dirty="0" smtClean="0">
                          <a:effectLst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10</a:t>
                      </a:r>
                    </a:p>
                    <a:p>
                      <a:pPr marL="0" marR="0" indent="0" algn="ctr" defTabSz="15119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800" kern="0" dirty="0" smtClean="0">
                          <a:solidFill>
                            <a:srgbClr val="0D0D0D"/>
                          </a:solidFill>
                          <a:effectLst/>
                          <a:latin typeface="標楷體" panose="03000509000000000000" pitchFamily="65" charset="-120"/>
                          <a:ea typeface="+mn-ea"/>
                          <a:cs typeface="新細明體" panose="02020500000000000000" pitchFamily="18" charset="-120"/>
                        </a:rPr>
                        <a:t>|</a:t>
                      </a:r>
                      <a:endParaRPr lang="zh-TW" altLang="zh-TW" sz="2800" kern="100" dirty="0" smtClean="0"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2800" kern="100" dirty="0" smtClean="0">
                          <a:effectLst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14</a:t>
                      </a:r>
                      <a:r>
                        <a:rPr lang="zh-TW" altLang="en-US" sz="2800" kern="100" dirty="0" smtClean="0">
                          <a:effectLst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：</a:t>
                      </a:r>
                      <a:r>
                        <a:rPr lang="en-US" altLang="zh-TW" sz="2800" kern="100" dirty="0" smtClean="0">
                          <a:effectLst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35</a:t>
                      </a:r>
                      <a:endParaRPr lang="zh-TW" sz="2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800" kern="100" dirty="0">
                          <a:effectLst/>
                          <a:latin typeface="標楷體" panose="03000509000000000000" pitchFamily="65" charset="-12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10249804</a:t>
                      </a:r>
                      <a:endParaRPr lang="zh-TW" sz="2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800" kern="100" dirty="0" smtClean="0">
                          <a:effectLst/>
                          <a:latin typeface="Calibri" panose="020F0502020204030204" pitchFamily="34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顏</a:t>
                      </a:r>
                      <a:r>
                        <a:rPr lang="en-US" altLang="zh-TW" sz="2800" kern="100" dirty="0" smtClean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Ｏ</a:t>
                      </a:r>
                      <a:r>
                        <a:rPr lang="zh-TW" sz="2800" kern="100" dirty="0" smtClean="0">
                          <a:effectLst/>
                          <a:latin typeface="Calibri" panose="020F0502020204030204" pitchFamily="34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佑</a:t>
                      </a:r>
                      <a:endParaRPr lang="zh-TW" sz="2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extLst>
                  <a:ext uri="{0D108BD9-81ED-4DB2-BD59-A6C34878D82A}">
                    <a16:rowId xmlns:a16="http://schemas.microsoft.com/office/drawing/2014/main" val="932879473"/>
                  </a:ext>
                </a:extLst>
              </a:tr>
              <a:tr h="472074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800" kern="100">
                          <a:effectLst/>
                          <a:latin typeface="標楷體" panose="03000509000000000000" pitchFamily="65" charset="-12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10009723</a:t>
                      </a:r>
                      <a:endParaRPr lang="zh-TW" sz="2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800" kern="100" dirty="0" smtClean="0">
                          <a:effectLst/>
                          <a:latin typeface="Calibri" panose="020F0502020204030204" pitchFamily="34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曾</a:t>
                      </a:r>
                      <a:r>
                        <a:rPr lang="zh-TW" altLang="en-US" sz="2800" kern="100" dirty="0" smtClean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蕭</a:t>
                      </a:r>
                      <a:r>
                        <a:rPr lang="en-US" altLang="zh-TW" sz="2800" kern="100" dirty="0" smtClean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Ｏ</a:t>
                      </a:r>
                      <a:r>
                        <a:rPr lang="zh-TW" sz="2800" kern="100" dirty="0" smtClean="0">
                          <a:effectLst/>
                          <a:latin typeface="Calibri" panose="020F0502020204030204" pitchFamily="34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元</a:t>
                      </a:r>
                      <a:endParaRPr lang="zh-TW" sz="2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extLst>
                  <a:ext uri="{0D108BD9-81ED-4DB2-BD59-A6C34878D82A}">
                    <a16:rowId xmlns:a16="http://schemas.microsoft.com/office/drawing/2014/main" val="632773578"/>
                  </a:ext>
                </a:extLst>
              </a:tr>
              <a:tr h="472074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800" kern="100" dirty="0">
                          <a:effectLst/>
                          <a:latin typeface="標楷體" panose="03000509000000000000" pitchFamily="65" charset="-12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10284418</a:t>
                      </a:r>
                      <a:endParaRPr lang="zh-TW" sz="2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800" kern="100" dirty="0" smtClean="0">
                          <a:effectLst/>
                          <a:latin typeface="Calibri" panose="020F0502020204030204" pitchFamily="34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林</a:t>
                      </a:r>
                      <a:r>
                        <a:rPr lang="en-US" altLang="zh-TW" sz="2800" kern="100" dirty="0" smtClean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Ｏ</a:t>
                      </a:r>
                      <a:r>
                        <a:rPr lang="zh-TW" sz="2800" kern="100" dirty="0" smtClean="0">
                          <a:effectLst/>
                          <a:latin typeface="Calibri" panose="020F0502020204030204" pitchFamily="34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兒</a:t>
                      </a:r>
                      <a:endParaRPr lang="zh-TW" sz="2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extLst>
                  <a:ext uri="{0D108BD9-81ED-4DB2-BD59-A6C34878D82A}">
                    <a16:rowId xmlns:a16="http://schemas.microsoft.com/office/drawing/2014/main" val="1656283121"/>
                  </a:ext>
                </a:extLst>
              </a:tr>
              <a:tr h="472074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800" kern="100" dirty="0">
                          <a:effectLst/>
                          <a:latin typeface="標楷體" panose="03000509000000000000" pitchFamily="65" charset="-12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10305217</a:t>
                      </a:r>
                      <a:endParaRPr lang="zh-TW" sz="2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800" kern="100" dirty="0" smtClean="0">
                          <a:effectLst/>
                          <a:latin typeface="Calibri" panose="020F0502020204030204" pitchFamily="34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蔡</a:t>
                      </a:r>
                      <a:r>
                        <a:rPr lang="en-US" altLang="zh-TW" sz="2800" kern="100" dirty="0" smtClean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Ｏ</a:t>
                      </a:r>
                      <a:r>
                        <a:rPr lang="zh-TW" sz="2800" kern="100" dirty="0" smtClean="0">
                          <a:effectLst/>
                          <a:latin typeface="Calibri" panose="020F0502020204030204" pitchFamily="34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芝</a:t>
                      </a:r>
                      <a:endParaRPr lang="zh-TW" sz="2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extLst>
                  <a:ext uri="{0D108BD9-81ED-4DB2-BD59-A6C34878D82A}">
                    <a16:rowId xmlns:a16="http://schemas.microsoft.com/office/drawing/2014/main" val="1576227058"/>
                  </a:ext>
                </a:extLst>
              </a:tr>
              <a:tr h="472074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800" kern="100">
                          <a:effectLst/>
                          <a:latin typeface="標楷體" panose="03000509000000000000" pitchFamily="65" charset="-12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10305412</a:t>
                      </a:r>
                      <a:endParaRPr lang="zh-TW" sz="2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800" kern="100" dirty="0" smtClean="0">
                          <a:effectLst/>
                          <a:latin typeface="Calibri" panose="020F0502020204030204" pitchFamily="34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呂</a:t>
                      </a:r>
                      <a:r>
                        <a:rPr lang="en-US" altLang="zh-TW" sz="2800" kern="100" dirty="0" smtClean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Ｏ</a:t>
                      </a:r>
                      <a:r>
                        <a:rPr lang="zh-TW" sz="2800" kern="100" dirty="0" smtClean="0">
                          <a:effectLst/>
                          <a:latin typeface="Calibri" panose="020F0502020204030204" pitchFamily="34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室</a:t>
                      </a:r>
                      <a:endParaRPr lang="zh-TW" sz="2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extLst>
                  <a:ext uri="{0D108BD9-81ED-4DB2-BD59-A6C34878D82A}">
                    <a16:rowId xmlns:a16="http://schemas.microsoft.com/office/drawing/2014/main" val="1105482374"/>
                  </a:ext>
                </a:extLst>
              </a:tr>
              <a:tr h="472074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800" kern="100">
                          <a:effectLst/>
                          <a:latin typeface="標楷體" panose="03000509000000000000" pitchFamily="65" charset="-12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19920101</a:t>
                      </a:r>
                      <a:endParaRPr lang="zh-TW" sz="2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800" kern="100" dirty="0" smtClean="0">
                          <a:effectLst/>
                          <a:latin typeface="Calibri" panose="020F0502020204030204" pitchFamily="34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王</a:t>
                      </a:r>
                      <a:r>
                        <a:rPr lang="en-US" altLang="zh-TW" sz="2800" kern="100" dirty="0" smtClean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Ｏ</a:t>
                      </a:r>
                      <a:r>
                        <a:rPr lang="zh-TW" sz="2800" kern="100" dirty="0" smtClean="0">
                          <a:effectLst/>
                          <a:latin typeface="Calibri" panose="020F0502020204030204" pitchFamily="34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筠</a:t>
                      </a:r>
                      <a:endParaRPr lang="zh-TW" sz="2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extLst>
                  <a:ext uri="{0D108BD9-81ED-4DB2-BD59-A6C34878D82A}">
                    <a16:rowId xmlns:a16="http://schemas.microsoft.com/office/drawing/2014/main" val="3862538045"/>
                  </a:ext>
                </a:extLst>
              </a:tr>
              <a:tr h="472074">
                <a:tc gridSpan="4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280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14</a:t>
                      </a:r>
                      <a:r>
                        <a:rPr lang="zh-TW" altLang="en-US" sz="280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：</a:t>
                      </a:r>
                      <a:r>
                        <a:rPr lang="en-US" altLang="zh-TW" sz="280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35</a:t>
                      </a:r>
                      <a:r>
                        <a:rPr lang="zh-TW" altLang="en-US" sz="280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～</a:t>
                      </a:r>
                      <a:r>
                        <a:rPr lang="en-US" altLang="zh-TW" sz="280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14</a:t>
                      </a:r>
                      <a:r>
                        <a:rPr lang="zh-TW" altLang="en-US" sz="280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：</a:t>
                      </a:r>
                      <a:r>
                        <a:rPr lang="en-US" altLang="zh-TW" sz="280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40</a:t>
                      </a:r>
                      <a:r>
                        <a:rPr lang="zh-TW" altLang="en-US" sz="280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休息</a:t>
                      </a:r>
                      <a:endParaRPr lang="zh-TW" sz="320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0338612"/>
                  </a:ext>
                </a:extLst>
              </a:tr>
              <a:tr h="472074">
                <a:tc rowSpan="7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zh-TW" sz="2976" kern="1200" dirty="0" smtClean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+mn-cs"/>
                        </a:rPr>
                        <a:t>第九組</a:t>
                      </a:r>
                      <a:endParaRPr lang="zh-TW" sz="280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7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2976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  <a:r>
                        <a:rPr lang="zh-TW" altLang="zh-TW" sz="2976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：</a:t>
                      </a:r>
                      <a:r>
                        <a:rPr lang="en-US" altLang="zh-TW" sz="2976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  <a:p>
                      <a:pPr marL="0" marR="0" indent="0" algn="ctr" defTabSz="15119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3200" kern="0" dirty="0" smtClean="0">
                          <a:solidFill>
                            <a:srgbClr val="0D0D0D"/>
                          </a:solidFill>
                          <a:effectLst/>
                          <a:latin typeface="標楷體" panose="03000509000000000000" pitchFamily="65" charset="-120"/>
                          <a:ea typeface="+mn-ea"/>
                          <a:cs typeface="新細明體" panose="02020500000000000000" pitchFamily="18" charset="-120"/>
                        </a:rPr>
                        <a:t>|</a:t>
                      </a:r>
                      <a:endParaRPr lang="zh-TW" altLang="zh-TW" sz="3200" kern="100" dirty="0" smtClean="0"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2976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  <a:r>
                        <a:rPr lang="zh-TW" altLang="zh-TW" sz="2976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：</a:t>
                      </a:r>
                      <a:r>
                        <a:rPr lang="en-US" altLang="zh-TW" sz="2976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05</a:t>
                      </a:r>
                      <a:endParaRPr lang="zh-TW" sz="2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800" kern="100" dirty="0">
                          <a:effectLst/>
                          <a:latin typeface="標楷體" panose="03000509000000000000" pitchFamily="65" charset="-12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10009714</a:t>
                      </a:r>
                      <a:endParaRPr lang="zh-TW" sz="2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800" kern="100" dirty="0" smtClean="0">
                          <a:effectLst/>
                          <a:latin typeface="Calibri" panose="020F0502020204030204" pitchFamily="34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林</a:t>
                      </a:r>
                      <a:r>
                        <a:rPr lang="en-US" altLang="zh-TW" sz="2800" kern="100" dirty="0" smtClean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Ｏ</a:t>
                      </a:r>
                      <a:r>
                        <a:rPr lang="zh-TW" sz="2800" kern="100" dirty="0" smtClean="0">
                          <a:effectLst/>
                          <a:latin typeface="Calibri" panose="020F0502020204030204" pitchFamily="34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樺</a:t>
                      </a:r>
                      <a:endParaRPr lang="zh-TW" sz="2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extLst>
                  <a:ext uri="{0D108BD9-81ED-4DB2-BD59-A6C34878D82A}">
                    <a16:rowId xmlns:a16="http://schemas.microsoft.com/office/drawing/2014/main" val="652971546"/>
                  </a:ext>
                </a:extLst>
              </a:tr>
              <a:tr h="472074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800" kern="100">
                          <a:effectLst/>
                          <a:latin typeface="標楷體" panose="03000509000000000000" pitchFamily="65" charset="-12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10013432</a:t>
                      </a:r>
                      <a:endParaRPr lang="zh-TW" sz="2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800" kern="100" dirty="0" smtClean="0">
                          <a:effectLst/>
                          <a:latin typeface="Calibri" panose="020F0502020204030204" pitchFamily="34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胡</a:t>
                      </a:r>
                      <a:r>
                        <a:rPr lang="en-US" altLang="zh-TW" sz="2800" kern="100" dirty="0" smtClean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Ｏ</a:t>
                      </a:r>
                      <a:r>
                        <a:rPr lang="zh-TW" sz="2800" kern="100" dirty="0" smtClean="0">
                          <a:effectLst/>
                          <a:latin typeface="Calibri" panose="020F0502020204030204" pitchFamily="34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晏</a:t>
                      </a:r>
                      <a:endParaRPr lang="zh-TW" sz="2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extLst>
                  <a:ext uri="{0D108BD9-81ED-4DB2-BD59-A6C34878D82A}">
                    <a16:rowId xmlns:a16="http://schemas.microsoft.com/office/drawing/2014/main" val="562774466"/>
                  </a:ext>
                </a:extLst>
              </a:tr>
              <a:tr h="472074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800" kern="100">
                          <a:effectLst/>
                          <a:latin typeface="標楷體" panose="03000509000000000000" pitchFamily="65" charset="-12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10059709</a:t>
                      </a:r>
                      <a:endParaRPr lang="zh-TW" sz="2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800" kern="100" dirty="0">
                          <a:effectLst/>
                          <a:latin typeface="Calibri" panose="020F0502020204030204" pitchFamily="34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黃　</a:t>
                      </a:r>
                      <a:r>
                        <a:rPr lang="en-US" altLang="zh-TW" sz="2800" kern="100" dirty="0" smtClean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Ｏ</a:t>
                      </a:r>
                      <a:endParaRPr lang="zh-TW" sz="2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extLst>
                  <a:ext uri="{0D108BD9-81ED-4DB2-BD59-A6C34878D82A}">
                    <a16:rowId xmlns:a16="http://schemas.microsoft.com/office/drawing/2014/main" val="775665964"/>
                  </a:ext>
                </a:extLst>
              </a:tr>
              <a:tr h="472074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800" kern="100">
                          <a:effectLst/>
                          <a:latin typeface="標楷體" panose="03000509000000000000" pitchFamily="65" charset="-12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10068702</a:t>
                      </a:r>
                      <a:endParaRPr lang="zh-TW" sz="2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800" kern="100" dirty="0" smtClean="0">
                          <a:effectLst/>
                          <a:latin typeface="Calibri" panose="020F0502020204030204" pitchFamily="34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吳</a:t>
                      </a:r>
                      <a:r>
                        <a:rPr lang="en-US" altLang="zh-TW" sz="2800" kern="100" dirty="0" smtClean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Ｏ</a:t>
                      </a:r>
                      <a:r>
                        <a:rPr lang="zh-TW" sz="2800" kern="100" dirty="0" smtClean="0">
                          <a:effectLst/>
                          <a:latin typeface="Calibri" panose="020F0502020204030204" pitchFamily="34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嫻</a:t>
                      </a:r>
                      <a:endParaRPr lang="zh-TW" sz="2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extLst>
                  <a:ext uri="{0D108BD9-81ED-4DB2-BD59-A6C34878D82A}">
                    <a16:rowId xmlns:a16="http://schemas.microsoft.com/office/drawing/2014/main" val="2557756756"/>
                  </a:ext>
                </a:extLst>
              </a:tr>
              <a:tr h="472074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800" kern="100" dirty="0">
                          <a:effectLst/>
                          <a:latin typeface="標楷體" panose="03000509000000000000" pitchFamily="65" charset="-12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10141210</a:t>
                      </a:r>
                      <a:endParaRPr lang="zh-TW" sz="2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800" kern="100" dirty="0" smtClean="0">
                          <a:effectLst/>
                          <a:latin typeface="Calibri" panose="020F0502020204030204" pitchFamily="34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徐</a:t>
                      </a:r>
                      <a:r>
                        <a:rPr lang="en-US" altLang="zh-TW" sz="2800" kern="100" dirty="0" smtClean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Ｏ</a:t>
                      </a:r>
                      <a:r>
                        <a:rPr lang="zh-TW" sz="2800" kern="100" dirty="0" smtClean="0">
                          <a:effectLst/>
                          <a:latin typeface="Calibri" panose="020F0502020204030204" pitchFamily="34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依</a:t>
                      </a:r>
                      <a:endParaRPr lang="zh-TW" sz="2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extLst>
                  <a:ext uri="{0D108BD9-81ED-4DB2-BD59-A6C34878D82A}">
                    <a16:rowId xmlns:a16="http://schemas.microsoft.com/office/drawing/2014/main" val="1497738513"/>
                  </a:ext>
                </a:extLst>
              </a:tr>
              <a:tr h="472074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800" kern="100" dirty="0">
                          <a:effectLst/>
                          <a:latin typeface="標楷體" panose="03000509000000000000" pitchFamily="65" charset="-12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10104407</a:t>
                      </a:r>
                      <a:endParaRPr lang="zh-TW" sz="2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800" kern="100" dirty="0" smtClean="0">
                          <a:effectLst/>
                          <a:latin typeface="Calibri" panose="020F0502020204030204" pitchFamily="34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方</a:t>
                      </a:r>
                      <a:r>
                        <a:rPr lang="en-US" altLang="zh-TW" sz="2800" kern="100" dirty="0" smtClean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Ｏ</a:t>
                      </a:r>
                      <a:r>
                        <a:rPr lang="zh-TW" sz="2800" kern="100" dirty="0" smtClean="0">
                          <a:effectLst/>
                          <a:latin typeface="Calibri" panose="020F0502020204030204" pitchFamily="34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辰</a:t>
                      </a:r>
                      <a:endParaRPr lang="zh-TW" sz="2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extLst>
                  <a:ext uri="{0D108BD9-81ED-4DB2-BD59-A6C34878D82A}">
                    <a16:rowId xmlns:a16="http://schemas.microsoft.com/office/drawing/2014/main" val="3066728541"/>
                  </a:ext>
                </a:extLst>
              </a:tr>
              <a:tr h="472074"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TW" sz="280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TW" sz="2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800" kern="100" dirty="0" smtClean="0">
                          <a:effectLst/>
                          <a:latin typeface="標楷體" panose="03000509000000000000" pitchFamily="65" charset="-12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10104813</a:t>
                      </a:r>
                      <a:endParaRPr lang="zh-TW" sz="2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800" kern="100" dirty="0" smtClean="0">
                          <a:effectLst/>
                          <a:latin typeface="Calibri" panose="020F0502020204030204" pitchFamily="34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張</a:t>
                      </a:r>
                      <a:r>
                        <a:rPr lang="en-US" altLang="zh-TW" sz="2800" kern="100" dirty="0" smtClean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Ｏ</a:t>
                      </a:r>
                      <a:r>
                        <a:rPr lang="zh-TW" sz="2800" kern="100" dirty="0" smtClean="0">
                          <a:effectLst/>
                          <a:latin typeface="Calibri" panose="020F0502020204030204" pitchFamily="34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瑄</a:t>
                      </a:r>
                      <a:endParaRPr lang="zh-TW" sz="2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extLst>
                  <a:ext uri="{0D108BD9-81ED-4DB2-BD59-A6C34878D82A}">
                    <a16:rowId xmlns:a16="http://schemas.microsoft.com/office/drawing/2014/main" val="1008498425"/>
                  </a:ext>
                </a:extLst>
              </a:tr>
              <a:tr h="472074">
                <a:tc gridSpan="4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280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15</a:t>
                      </a:r>
                      <a:r>
                        <a:rPr lang="zh-TW" altLang="en-US" sz="280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：</a:t>
                      </a:r>
                      <a:r>
                        <a:rPr lang="en-US" altLang="zh-TW" sz="280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05</a:t>
                      </a:r>
                      <a:r>
                        <a:rPr lang="zh-TW" altLang="en-US" sz="280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～</a:t>
                      </a:r>
                      <a:r>
                        <a:rPr lang="en-US" altLang="zh-TW" sz="280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15</a:t>
                      </a:r>
                      <a:r>
                        <a:rPr lang="zh-TW" altLang="en-US" sz="280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：</a:t>
                      </a:r>
                      <a:r>
                        <a:rPr lang="en-US" altLang="zh-TW" sz="280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10 </a:t>
                      </a:r>
                      <a:r>
                        <a:rPr lang="zh-TW" altLang="en-US" sz="280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休息</a:t>
                      </a:r>
                      <a:endParaRPr lang="zh-TW" sz="320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2945083"/>
                  </a:ext>
                </a:extLst>
              </a:tr>
              <a:tr h="472074">
                <a:tc rowSpan="7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800" kern="0" dirty="0">
                          <a:solidFill>
                            <a:srgbClr val="0D0D0D"/>
                          </a:solidFill>
                          <a:effectLst/>
                          <a:latin typeface="Calibri" panose="020F0502020204030204" pitchFamily="34" charset="0"/>
                          <a:ea typeface="標楷體" panose="03000509000000000000" pitchFamily="65" charset="-120"/>
                          <a:cs typeface="新細明體" panose="02020500000000000000" pitchFamily="18" charset="-120"/>
                        </a:rPr>
                        <a:t>第十組</a:t>
                      </a:r>
                      <a:endParaRPr lang="zh-TW" sz="2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7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800" kern="0" dirty="0">
                          <a:solidFill>
                            <a:srgbClr val="0D0D0D"/>
                          </a:solidFill>
                          <a:effectLst/>
                          <a:latin typeface="標楷體" panose="03000509000000000000" pitchFamily="65" charset="-120"/>
                          <a:ea typeface="新細明體" panose="02020500000000000000" pitchFamily="18" charset="-120"/>
                          <a:cs typeface="新細明體" panose="02020500000000000000" pitchFamily="18" charset="-120"/>
                        </a:rPr>
                        <a:t>15</a:t>
                      </a:r>
                      <a:r>
                        <a:rPr lang="zh-TW" sz="2800" kern="0" dirty="0">
                          <a:solidFill>
                            <a:srgbClr val="0D0D0D"/>
                          </a:solidFill>
                          <a:effectLst/>
                          <a:latin typeface="Calibri" panose="020F0502020204030204" pitchFamily="34" charset="0"/>
                          <a:ea typeface="標楷體" panose="03000509000000000000" pitchFamily="65" charset="-120"/>
                          <a:cs typeface="新細明體" panose="02020500000000000000" pitchFamily="18" charset="-120"/>
                        </a:rPr>
                        <a:t>：</a:t>
                      </a:r>
                      <a:r>
                        <a:rPr lang="en-US" sz="2800" kern="0" dirty="0" smtClean="0">
                          <a:solidFill>
                            <a:srgbClr val="0D0D0D"/>
                          </a:solidFill>
                          <a:effectLst/>
                          <a:latin typeface="Calibri" panose="020F0502020204030204" pitchFamily="34" charset="0"/>
                          <a:ea typeface="標楷體" panose="03000509000000000000" pitchFamily="65" charset="-120"/>
                          <a:cs typeface="新細明體" panose="02020500000000000000" pitchFamily="18" charset="-120"/>
                        </a:rPr>
                        <a:t>10</a:t>
                      </a:r>
                    </a:p>
                    <a:p>
                      <a:pPr marL="0" marR="0" indent="0" algn="ctr" defTabSz="15119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800" kern="0" dirty="0" smtClean="0">
                          <a:solidFill>
                            <a:srgbClr val="0D0D0D"/>
                          </a:solidFill>
                          <a:effectLst/>
                          <a:latin typeface="標楷體" panose="03000509000000000000" pitchFamily="65" charset="-120"/>
                          <a:ea typeface="+mn-ea"/>
                          <a:cs typeface="新細明體" panose="02020500000000000000" pitchFamily="18" charset="-120"/>
                        </a:rPr>
                        <a:t>|</a:t>
                      </a:r>
                      <a:endParaRPr lang="zh-TW" altLang="zh-TW" sz="2800" kern="100" dirty="0" smtClean="0"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800" kern="0" dirty="0" smtClean="0">
                          <a:solidFill>
                            <a:srgbClr val="0D0D0D"/>
                          </a:solidFill>
                          <a:effectLst/>
                          <a:latin typeface="Calibri" panose="020F0502020204030204" pitchFamily="34" charset="0"/>
                          <a:ea typeface="標楷體" panose="03000509000000000000" pitchFamily="65" charset="-120"/>
                          <a:cs typeface="新細明體" panose="02020500000000000000" pitchFamily="18" charset="-120"/>
                        </a:rPr>
                        <a:t>15</a:t>
                      </a:r>
                      <a:r>
                        <a:rPr lang="zh-TW" sz="2800" kern="0" dirty="0">
                          <a:solidFill>
                            <a:srgbClr val="0D0D0D"/>
                          </a:solidFill>
                          <a:effectLst/>
                          <a:latin typeface="Calibri" panose="020F0502020204030204" pitchFamily="34" charset="0"/>
                          <a:ea typeface="標楷體" panose="03000509000000000000" pitchFamily="65" charset="-120"/>
                          <a:cs typeface="新細明體" panose="02020500000000000000" pitchFamily="18" charset="-120"/>
                        </a:rPr>
                        <a:t>：</a:t>
                      </a:r>
                      <a:r>
                        <a:rPr lang="en-US" sz="2800" kern="0" dirty="0">
                          <a:solidFill>
                            <a:srgbClr val="0D0D0D"/>
                          </a:solidFill>
                          <a:effectLst/>
                          <a:latin typeface="Calibri" panose="020F0502020204030204" pitchFamily="34" charset="0"/>
                          <a:ea typeface="標楷體" panose="03000509000000000000" pitchFamily="65" charset="-120"/>
                          <a:cs typeface="新細明體" panose="02020500000000000000" pitchFamily="18" charset="-120"/>
                        </a:rPr>
                        <a:t>35</a:t>
                      </a:r>
                      <a:endParaRPr lang="zh-TW" sz="2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800" kern="10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10072226</a:t>
                      </a:r>
                      <a:endParaRPr lang="zh-TW" sz="12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17780" marR="17780" marT="9525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800" kern="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王Ｏ潁</a:t>
                      </a:r>
                      <a:endParaRPr lang="zh-TW" sz="12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17780" marR="17780" marT="9525" marB="0"/>
                </a:tc>
                <a:extLst>
                  <a:ext uri="{0D108BD9-81ED-4DB2-BD59-A6C34878D82A}">
                    <a16:rowId xmlns:a16="http://schemas.microsoft.com/office/drawing/2014/main" val="2360624606"/>
                  </a:ext>
                </a:extLst>
              </a:tr>
              <a:tr h="472074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800" kern="100">
                          <a:effectLst/>
                          <a:latin typeface="標楷體" panose="03000509000000000000" pitchFamily="65" charset="-12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10153713</a:t>
                      </a:r>
                      <a:endParaRPr lang="zh-TW" sz="2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800" kern="100" dirty="0" smtClean="0">
                          <a:effectLst/>
                          <a:latin typeface="Calibri" panose="020F0502020204030204" pitchFamily="34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張</a:t>
                      </a:r>
                      <a:r>
                        <a:rPr lang="en-US" altLang="zh-TW" sz="2800" kern="100" dirty="0" smtClean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Ｏ</a:t>
                      </a:r>
                      <a:r>
                        <a:rPr lang="zh-TW" sz="2800" kern="100" dirty="0" smtClean="0">
                          <a:effectLst/>
                          <a:latin typeface="Calibri" panose="020F0502020204030204" pitchFamily="34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禕</a:t>
                      </a:r>
                      <a:endParaRPr lang="zh-TW" sz="2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extLst>
                  <a:ext uri="{0D108BD9-81ED-4DB2-BD59-A6C34878D82A}">
                    <a16:rowId xmlns:a16="http://schemas.microsoft.com/office/drawing/2014/main" val="3859472183"/>
                  </a:ext>
                </a:extLst>
              </a:tr>
              <a:tr h="472074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800" kern="100">
                          <a:effectLst/>
                          <a:latin typeface="標楷體" panose="03000509000000000000" pitchFamily="65" charset="-12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10158523</a:t>
                      </a:r>
                      <a:endParaRPr lang="zh-TW" sz="2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800" kern="100" dirty="0" smtClean="0">
                          <a:effectLst/>
                          <a:latin typeface="Calibri" panose="020F0502020204030204" pitchFamily="34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羅</a:t>
                      </a:r>
                      <a:r>
                        <a:rPr lang="en-US" altLang="zh-TW" sz="2800" kern="100" dirty="0" smtClean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Ｏ</a:t>
                      </a:r>
                      <a:r>
                        <a:rPr lang="zh-TW" sz="2800" kern="100" dirty="0" smtClean="0">
                          <a:effectLst/>
                          <a:latin typeface="Calibri" panose="020F0502020204030204" pitchFamily="34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磊</a:t>
                      </a:r>
                      <a:endParaRPr lang="zh-TW" sz="2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extLst>
                  <a:ext uri="{0D108BD9-81ED-4DB2-BD59-A6C34878D82A}">
                    <a16:rowId xmlns:a16="http://schemas.microsoft.com/office/drawing/2014/main" val="2022620670"/>
                  </a:ext>
                </a:extLst>
              </a:tr>
              <a:tr h="472074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800" kern="100">
                          <a:effectLst/>
                          <a:latin typeface="標楷體" panose="03000509000000000000" pitchFamily="65" charset="-12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10158919</a:t>
                      </a:r>
                      <a:endParaRPr lang="zh-TW" sz="2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800" kern="100" dirty="0" smtClean="0">
                          <a:effectLst/>
                          <a:latin typeface="Calibri" panose="020F0502020204030204" pitchFamily="34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周</a:t>
                      </a:r>
                      <a:r>
                        <a:rPr lang="en-US" altLang="zh-TW" sz="2800" kern="100" dirty="0" smtClean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Ｏ</a:t>
                      </a:r>
                      <a:r>
                        <a:rPr lang="zh-TW" sz="2800" kern="100" dirty="0" smtClean="0">
                          <a:effectLst/>
                          <a:latin typeface="Calibri" panose="020F0502020204030204" pitchFamily="34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羽</a:t>
                      </a:r>
                      <a:endParaRPr lang="zh-TW" sz="2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extLst>
                  <a:ext uri="{0D108BD9-81ED-4DB2-BD59-A6C34878D82A}">
                    <a16:rowId xmlns:a16="http://schemas.microsoft.com/office/drawing/2014/main" val="3698475632"/>
                  </a:ext>
                </a:extLst>
              </a:tr>
              <a:tr h="472074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800" kern="100">
                          <a:effectLst/>
                          <a:latin typeface="標楷體" panose="03000509000000000000" pitchFamily="65" charset="-12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10237736</a:t>
                      </a:r>
                      <a:endParaRPr lang="zh-TW" sz="2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800" kern="100" dirty="0" smtClean="0">
                          <a:effectLst/>
                          <a:latin typeface="Calibri" panose="020F0502020204030204" pitchFamily="34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陳</a:t>
                      </a:r>
                      <a:r>
                        <a:rPr lang="en-US" altLang="zh-TW" sz="2800" kern="100" dirty="0" smtClean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Ｏ</a:t>
                      </a:r>
                      <a:r>
                        <a:rPr lang="zh-TW" sz="2800" kern="100" dirty="0" smtClean="0">
                          <a:effectLst/>
                          <a:latin typeface="Calibri" panose="020F0502020204030204" pitchFamily="34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蓉</a:t>
                      </a:r>
                      <a:endParaRPr lang="zh-TW" sz="2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extLst>
                  <a:ext uri="{0D108BD9-81ED-4DB2-BD59-A6C34878D82A}">
                    <a16:rowId xmlns:a16="http://schemas.microsoft.com/office/drawing/2014/main" val="1841652703"/>
                  </a:ext>
                </a:extLst>
              </a:tr>
              <a:tr h="472074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800" kern="100">
                          <a:effectLst/>
                          <a:latin typeface="標楷體" panose="03000509000000000000" pitchFamily="65" charset="-12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10285234</a:t>
                      </a:r>
                      <a:endParaRPr lang="zh-TW" sz="2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800" kern="100" dirty="0" smtClean="0">
                          <a:effectLst/>
                          <a:latin typeface="Calibri" panose="020F0502020204030204" pitchFamily="34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蔡</a:t>
                      </a:r>
                      <a:r>
                        <a:rPr lang="en-US" altLang="zh-TW" sz="2800" kern="100" dirty="0" smtClean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Ｏ</a:t>
                      </a:r>
                      <a:r>
                        <a:rPr lang="zh-TW" sz="2800" kern="100" dirty="0" smtClean="0">
                          <a:effectLst/>
                          <a:latin typeface="Calibri" panose="020F0502020204030204" pitchFamily="34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岑</a:t>
                      </a:r>
                      <a:endParaRPr lang="zh-TW" sz="2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extLst>
                  <a:ext uri="{0D108BD9-81ED-4DB2-BD59-A6C34878D82A}">
                    <a16:rowId xmlns:a16="http://schemas.microsoft.com/office/drawing/2014/main" val="4194306762"/>
                  </a:ext>
                </a:extLst>
              </a:tr>
              <a:tr h="472074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800" kern="100">
                          <a:effectLst/>
                          <a:latin typeface="標楷體" panose="03000509000000000000" pitchFamily="65" charset="-12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10305138</a:t>
                      </a:r>
                      <a:endParaRPr lang="zh-TW" sz="2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800" kern="100" dirty="0">
                          <a:effectLst/>
                          <a:latin typeface="Calibri" panose="020F0502020204030204" pitchFamily="34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宋　</a:t>
                      </a:r>
                      <a:r>
                        <a:rPr lang="en-US" altLang="zh-TW" sz="2800" kern="100" dirty="0" smtClean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Ｏ</a:t>
                      </a:r>
                      <a:endParaRPr lang="zh-TW" sz="2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extLst>
                  <a:ext uri="{0D108BD9-81ED-4DB2-BD59-A6C34878D82A}">
                    <a16:rowId xmlns:a16="http://schemas.microsoft.com/office/drawing/2014/main" val="20634686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77179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佈景主題">
  <a:themeElements>
    <a:clrScheme name="Office 佈景主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佈景主題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565</TotalTime>
  <Words>459</Words>
  <Application>Microsoft Office PowerPoint</Application>
  <PresentationFormat>自訂</PresentationFormat>
  <Paragraphs>189</Paragraphs>
  <Slides>2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8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2</vt:i4>
      </vt:variant>
    </vt:vector>
  </HeadingPairs>
  <TitlesOfParts>
    <vt:vector size="11" baseType="lpstr">
      <vt:lpstr>文鼎新藝體</vt:lpstr>
      <vt:lpstr>王漢宗勘亭流繁</vt:lpstr>
      <vt:lpstr>新細明體</vt:lpstr>
      <vt:lpstr>標楷體</vt:lpstr>
      <vt:lpstr>Arial</vt:lpstr>
      <vt:lpstr>Calibri</vt:lpstr>
      <vt:lpstr>Calibri Light</vt:lpstr>
      <vt:lpstr>Times New Roman</vt:lpstr>
      <vt:lpstr>Office 佈景主題</vt:lpstr>
      <vt:lpstr>PowerPoint 簡報</vt:lpstr>
      <vt:lpstr>PowerPoint 簡報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user</dc:creator>
  <cp:lastModifiedBy>user</cp:lastModifiedBy>
  <cp:revision>19</cp:revision>
  <cp:lastPrinted>2020-04-15T07:38:56Z</cp:lastPrinted>
  <dcterms:created xsi:type="dcterms:W3CDTF">2020-04-15T05:35:06Z</dcterms:created>
  <dcterms:modified xsi:type="dcterms:W3CDTF">2021-04-15T10:11:09Z</dcterms:modified>
</cp:coreProperties>
</file>