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72" r:id="rId1"/>
  </p:sldMasterIdLst>
  <p:notesMasterIdLst>
    <p:notesMasterId r:id="rId5"/>
  </p:notesMasterIdLst>
  <p:handoutMasterIdLst>
    <p:handoutMasterId r:id="rId6"/>
  </p:handoutMasterIdLst>
  <p:sldIdLst>
    <p:sldId id="326" r:id="rId2"/>
    <p:sldId id="327" r:id="rId3"/>
    <p:sldId id="328" r:id="rId4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tcu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889A"/>
    <a:srgbClr val="E898E8"/>
    <a:srgbClr val="C62AD6"/>
    <a:srgbClr val="B21E8B"/>
    <a:srgbClr val="953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990" y="-96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126D0C-C087-4005-AB9A-21BE163FC66C}" type="doc">
      <dgm:prSet loTypeId="urn:microsoft.com/office/officeart/2005/8/layout/hierarchy4" loCatId="hierarchy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zh-TW" altLang="en-US"/>
        </a:p>
      </dgm:t>
    </dgm:pt>
    <dgm:pt modelId="{6EFCF061-1D58-4F36-87A3-34F4B7CB64DA}">
      <dgm:prSet phldrT="[文字]"/>
      <dgm:spPr/>
      <dgm:t>
        <a:bodyPr/>
        <a:lstStyle/>
        <a:p>
          <a:r>
            <a:rPr lang="zh-TW" altLang="en-US" dirty="0" smtClean="0">
              <a:latin typeface="華康榜書體W8" pitchFamily="65" charset="-120"/>
              <a:ea typeface="華康榜書體W8" pitchFamily="65" charset="-120"/>
            </a:rPr>
            <a:t>實習說明會</a:t>
          </a:r>
          <a:r>
            <a:rPr lang="en-US" altLang="zh-TW" dirty="0" smtClean="0">
              <a:latin typeface="華康榜書體W8" pitchFamily="65" charset="-120"/>
              <a:ea typeface="華康榜書體W8" pitchFamily="65" charset="-120"/>
            </a:rPr>
            <a:t>(</a:t>
          </a:r>
          <a:r>
            <a:rPr lang="zh-TW" altLang="en-US" dirty="0" smtClean="0">
              <a:latin typeface="華康榜書體W8" pitchFamily="65" charset="-120"/>
              <a:ea typeface="華康榜書體W8" pitchFamily="65" charset="-120"/>
            </a:rPr>
            <a:t>教授、學長姐經驗分享</a:t>
          </a:r>
          <a:r>
            <a:rPr lang="en-US" altLang="zh-TW" dirty="0" smtClean="0">
              <a:latin typeface="華康榜書體W8" pitchFamily="65" charset="-120"/>
              <a:ea typeface="華康榜書體W8" pitchFamily="65" charset="-120"/>
            </a:rPr>
            <a:t>)</a:t>
          </a:r>
          <a:endParaRPr lang="zh-TW" altLang="en-US" dirty="0">
            <a:latin typeface="華康榜書體W8" pitchFamily="65" charset="-120"/>
            <a:ea typeface="華康榜書體W8" pitchFamily="65" charset="-120"/>
          </a:endParaRPr>
        </a:p>
      </dgm:t>
    </dgm:pt>
    <dgm:pt modelId="{25C544CD-725C-42FC-B022-4D14DA84F7B1}" type="parTrans" cxnId="{E32687FE-53C4-4BF3-AFDB-B2323C833A3E}">
      <dgm:prSet/>
      <dgm:spPr/>
      <dgm:t>
        <a:bodyPr/>
        <a:lstStyle/>
        <a:p>
          <a:endParaRPr lang="zh-TW" altLang="en-US"/>
        </a:p>
      </dgm:t>
    </dgm:pt>
    <dgm:pt modelId="{CE3C2239-3E62-418C-99AC-1B235F5C3686}" type="sibTrans" cxnId="{E32687FE-53C4-4BF3-AFDB-B2323C833A3E}">
      <dgm:prSet/>
      <dgm:spPr/>
      <dgm:t>
        <a:bodyPr/>
        <a:lstStyle/>
        <a:p>
          <a:endParaRPr lang="zh-TW" altLang="en-US"/>
        </a:p>
      </dgm:t>
    </dgm:pt>
    <dgm:pt modelId="{84F8D253-2F0A-4701-87BA-1E15D3E398AE}">
      <dgm:prSet phldrT="[文字]"/>
      <dgm:spPr/>
      <dgm:t>
        <a:bodyPr/>
        <a:lstStyle/>
        <a:p>
          <a:r>
            <a:rPr lang="zh-TW" altLang="en-US" smtClean="0">
              <a:latin typeface="華康榜書體W8" pitchFamily="65" charset="-120"/>
              <a:ea typeface="華康榜書體W8" pitchFamily="65" charset="-120"/>
            </a:rPr>
            <a:t>系上教師協助開發實習機構</a:t>
          </a:r>
          <a:endParaRPr lang="zh-TW" altLang="en-US" dirty="0">
            <a:latin typeface="華康榜書體W8" pitchFamily="65" charset="-120"/>
            <a:ea typeface="華康榜書體W8" pitchFamily="65" charset="-120"/>
          </a:endParaRPr>
        </a:p>
      </dgm:t>
    </dgm:pt>
    <dgm:pt modelId="{034D9707-D626-44EE-B5CA-BA2F0C464824}" type="parTrans" cxnId="{33344253-6E3C-4403-B56D-53BA8701FD73}">
      <dgm:prSet/>
      <dgm:spPr/>
      <dgm:t>
        <a:bodyPr/>
        <a:lstStyle/>
        <a:p>
          <a:endParaRPr lang="zh-TW" altLang="en-US"/>
        </a:p>
      </dgm:t>
    </dgm:pt>
    <dgm:pt modelId="{27B7E707-FA2C-4730-901E-6713A711A354}" type="sibTrans" cxnId="{33344253-6E3C-4403-B56D-53BA8701FD73}">
      <dgm:prSet/>
      <dgm:spPr/>
      <dgm:t>
        <a:bodyPr/>
        <a:lstStyle/>
        <a:p>
          <a:endParaRPr lang="zh-TW" altLang="en-US"/>
        </a:p>
      </dgm:t>
    </dgm:pt>
    <dgm:pt modelId="{33AC5237-6732-4099-8AEB-AEC076D64473}">
      <dgm:prSet phldrT="[文字]"/>
      <dgm:spPr/>
      <dgm:t>
        <a:bodyPr/>
        <a:lstStyle/>
        <a:p>
          <a:r>
            <a:rPr lang="zh-TW" altLang="en-US" smtClean="0">
              <a:latin typeface="華康榜書體W8" pitchFamily="65" charset="-120"/>
              <a:ea typeface="華康榜書體W8" pitchFamily="65" charset="-120"/>
            </a:rPr>
            <a:t>實習指導委員會進行機構審查</a:t>
          </a:r>
          <a:endParaRPr lang="zh-TW" altLang="en-US" dirty="0">
            <a:latin typeface="華康榜書體W8" pitchFamily="65" charset="-120"/>
            <a:ea typeface="華康榜書體W8" pitchFamily="65" charset="-120"/>
          </a:endParaRPr>
        </a:p>
      </dgm:t>
    </dgm:pt>
    <dgm:pt modelId="{A82AB32F-2DF2-4DAD-AF42-43722BA9CE8B}" type="parTrans" cxnId="{60E7FA3B-FFC7-48AD-AEF9-84F0F9ED74B0}">
      <dgm:prSet/>
      <dgm:spPr/>
      <dgm:t>
        <a:bodyPr/>
        <a:lstStyle/>
        <a:p>
          <a:endParaRPr lang="zh-TW" altLang="en-US"/>
        </a:p>
      </dgm:t>
    </dgm:pt>
    <dgm:pt modelId="{E64643FC-2DFE-4B1C-B63C-6A8001995EAC}" type="sibTrans" cxnId="{60E7FA3B-FFC7-48AD-AEF9-84F0F9ED74B0}">
      <dgm:prSet/>
      <dgm:spPr/>
      <dgm:t>
        <a:bodyPr/>
        <a:lstStyle/>
        <a:p>
          <a:endParaRPr lang="zh-TW" altLang="en-US"/>
        </a:p>
      </dgm:t>
    </dgm:pt>
    <dgm:pt modelId="{E97678C4-7488-4A75-B959-0B799510E7B4}">
      <dgm:prSet custT="1"/>
      <dgm:spPr/>
      <dgm:t>
        <a:bodyPr/>
        <a:lstStyle/>
        <a:p>
          <a:r>
            <a:rPr lang="zh-TW" altLang="en-US" sz="2000" dirty="0" smtClean="0">
              <a:latin typeface="華康榜書體W8" pitchFamily="65" charset="-120"/>
              <a:ea typeface="華康榜書體W8" pitchFamily="65" charset="-120"/>
            </a:rPr>
            <a:t>依志願序向機構提出實習申請</a:t>
          </a:r>
          <a:r>
            <a:rPr lang="en-US" altLang="zh-TW" sz="2000" dirty="0" smtClean="0">
              <a:latin typeface="華康榜書體W8" pitchFamily="65" charset="-120"/>
              <a:ea typeface="華康榜書體W8" pitchFamily="65" charset="-120"/>
            </a:rPr>
            <a:t/>
          </a:r>
          <a:br>
            <a:rPr lang="en-US" altLang="zh-TW" sz="2000" dirty="0" smtClean="0">
              <a:latin typeface="華康榜書體W8" pitchFamily="65" charset="-120"/>
              <a:ea typeface="華康榜書體W8" pitchFamily="65" charset="-120"/>
            </a:rPr>
          </a:br>
          <a:r>
            <a:rPr lang="en-US" altLang="zh-TW" sz="2000" dirty="0" smtClean="0">
              <a:latin typeface="華康榜書體W8" pitchFamily="65" charset="-120"/>
              <a:ea typeface="華康榜書體W8" pitchFamily="65" charset="-120"/>
            </a:rPr>
            <a:t>(</a:t>
          </a:r>
          <a:r>
            <a:rPr lang="zh-TW" altLang="en-US" sz="2000" dirty="0" smtClean="0">
              <a:latin typeface="華康榜書體W8" pitchFamily="65" charset="-120"/>
              <a:ea typeface="華康榜書體W8" pitchFamily="65" charset="-120"/>
            </a:rPr>
            <a:t>部分機構需以公文形式申請</a:t>
          </a:r>
          <a:r>
            <a:rPr lang="en-US" altLang="zh-TW" sz="2000" dirty="0" smtClean="0">
              <a:latin typeface="華康榜書體W8" pitchFamily="65" charset="-120"/>
              <a:ea typeface="華康榜書體W8" pitchFamily="65" charset="-120"/>
            </a:rPr>
            <a:t>)</a:t>
          </a:r>
          <a:endParaRPr lang="zh-TW" altLang="en-US" sz="1500" dirty="0"/>
        </a:p>
      </dgm:t>
    </dgm:pt>
    <dgm:pt modelId="{EB58DCDC-9B90-4783-A1A1-876CC928B00C}" type="parTrans" cxnId="{36057A4E-721F-4573-A094-CF74193AF07A}">
      <dgm:prSet/>
      <dgm:spPr/>
      <dgm:t>
        <a:bodyPr/>
        <a:lstStyle/>
        <a:p>
          <a:endParaRPr lang="zh-TW" altLang="en-US"/>
        </a:p>
      </dgm:t>
    </dgm:pt>
    <dgm:pt modelId="{E802A2E4-7183-4948-9289-94C625D10487}" type="sibTrans" cxnId="{36057A4E-721F-4573-A094-CF74193AF07A}">
      <dgm:prSet/>
      <dgm:spPr/>
      <dgm:t>
        <a:bodyPr/>
        <a:lstStyle/>
        <a:p>
          <a:endParaRPr lang="zh-TW" altLang="en-US"/>
        </a:p>
      </dgm:t>
    </dgm:pt>
    <dgm:pt modelId="{40CA8260-1780-4B5F-BFC6-32AFB3E8B3C3}">
      <dgm:prSet/>
      <dgm:spPr/>
      <dgm:t>
        <a:bodyPr/>
        <a:lstStyle/>
        <a:p>
          <a:r>
            <a:rPr lang="zh-TW" altLang="en-US" smtClean="0">
              <a:latin typeface="華康榜書體W8" pitchFamily="65" charset="-120"/>
              <a:ea typeface="華康榜書體W8" pitchFamily="65" charset="-120"/>
            </a:rPr>
            <a:t>不進行面試</a:t>
          </a:r>
          <a:endParaRPr lang="zh-TW" altLang="en-US" dirty="0">
            <a:latin typeface="華康榜書體W8" pitchFamily="65" charset="-120"/>
            <a:ea typeface="華康榜書體W8" pitchFamily="65" charset="-120"/>
          </a:endParaRPr>
        </a:p>
      </dgm:t>
    </dgm:pt>
    <dgm:pt modelId="{9D283236-A04C-41E0-B44C-AA06C85D6F2B}" type="parTrans" cxnId="{D36FD26C-3AC7-4D94-9FE1-819D7143CF40}">
      <dgm:prSet/>
      <dgm:spPr/>
      <dgm:t>
        <a:bodyPr/>
        <a:lstStyle/>
        <a:p>
          <a:endParaRPr lang="zh-TW" altLang="en-US"/>
        </a:p>
      </dgm:t>
    </dgm:pt>
    <dgm:pt modelId="{8CA57D15-FEA5-4B22-8E41-C757F05725BF}" type="sibTrans" cxnId="{D36FD26C-3AC7-4D94-9FE1-819D7143CF40}">
      <dgm:prSet/>
      <dgm:spPr/>
      <dgm:t>
        <a:bodyPr/>
        <a:lstStyle/>
        <a:p>
          <a:endParaRPr lang="zh-TW" altLang="en-US"/>
        </a:p>
      </dgm:t>
    </dgm:pt>
    <dgm:pt modelId="{46A94FF5-1AC1-479E-95E7-7D9934C98AED}">
      <dgm:prSet/>
      <dgm:spPr/>
      <dgm:t>
        <a:bodyPr/>
        <a:lstStyle/>
        <a:p>
          <a:r>
            <a:rPr lang="zh-TW" altLang="en-US" b="1" dirty="0" smtClean="0">
              <a:solidFill>
                <a:schemeClr val="accent5">
                  <a:lumMod val="75000"/>
                </a:schemeClr>
              </a:solidFill>
              <a:latin typeface="華康榜書體W8" pitchFamily="65" charset="-120"/>
              <a:ea typeface="華康榜書體W8" pitchFamily="65" charset="-120"/>
            </a:rPr>
            <a:t>面試</a:t>
          </a:r>
          <a:endParaRPr lang="zh-TW" altLang="en-US" b="1" dirty="0">
            <a:solidFill>
              <a:schemeClr val="accent5">
                <a:lumMod val="75000"/>
              </a:schemeClr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15E6B566-0D4B-401E-8B4C-CCC329AE5AA8}" type="parTrans" cxnId="{D8DED095-ECAD-44AE-AE27-41D175C34D75}">
      <dgm:prSet/>
      <dgm:spPr/>
      <dgm:t>
        <a:bodyPr/>
        <a:lstStyle/>
        <a:p>
          <a:endParaRPr lang="zh-TW" altLang="en-US"/>
        </a:p>
      </dgm:t>
    </dgm:pt>
    <dgm:pt modelId="{C06017D9-50B9-4C7B-84A1-B638C9EB7031}" type="sibTrans" cxnId="{D8DED095-ECAD-44AE-AE27-41D175C34D75}">
      <dgm:prSet/>
      <dgm:spPr/>
      <dgm:t>
        <a:bodyPr/>
        <a:lstStyle/>
        <a:p>
          <a:endParaRPr lang="zh-TW" altLang="en-US"/>
        </a:p>
      </dgm:t>
    </dgm:pt>
    <dgm:pt modelId="{9AE75EBF-29CA-43C6-BD7A-A3FF853B6446}">
      <dgm:prSet/>
      <dgm:spPr/>
      <dgm:t>
        <a:bodyPr/>
        <a:lstStyle/>
        <a:p>
          <a:r>
            <a:rPr lang="zh-TW" altLang="en-US" b="1" dirty="0" smtClean="0">
              <a:solidFill>
                <a:schemeClr val="accent5">
                  <a:lumMod val="75000"/>
                </a:schemeClr>
              </a:solidFill>
              <a:latin typeface="華康榜書體W8" pitchFamily="65" charset="-120"/>
              <a:ea typeface="華康榜書體W8" pitchFamily="65" charset="-120"/>
            </a:rPr>
            <a:t>不錄取</a:t>
          </a:r>
          <a:endParaRPr lang="zh-TW" altLang="en-US" b="1" dirty="0">
            <a:solidFill>
              <a:schemeClr val="accent5">
                <a:lumMod val="75000"/>
              </a:schemeClr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07F67FF1-F76C-4A1A-A7D9-36771EEA262E}" type="parTrans" cxnId="{B24CCF87-93F2-4492-910E-61ED3A48BA22}">
      <dgm:prSet/>
      <dgm:spPr/>
      <dgm:t>
        <a:bodyPr/>
        <a:lstStyle/>
        <a:p>
          <a:endParaRPr lang="zh-TW" altLang="en-US"/>
        </a:p>
      </dgm:t>
    </dgm:pt>
    <dgm:pt modelId="{4F054485-1026-4E93-B6BE-D5E3AC49C09A}" type="sibTrans" cxnId="{B24CCF87-93F2-4492-910E-61ED3A48BA22}">
      <dgm:prSet/>
      <dgm:spPr/>
      <dgm:t>
        <a:bodyPr/>
        <a:lstStyle/>
        <a:p>
          <a:endParaRPr lang="zh-TW" altLang="en-US"/>
        </a:p>
      </dgm:t>
    </dgm:pt>
    <dgm:pt modelId="{8246C249-4D5B-4DF2-9448-8887846BBFBA}">
      <dgm:prSet/>
      <dgm:spPr/>
      <dgm:t>
        <a:bodyPr/>
        <a:lstStyle/>
        <a:p>
          <a:r>
            <a:rPr lang="zh-TW" altLang="en-US" dirty="0" smtClean="0">
              <a:latin typeface="華康榜書體W8" pitchFamily="65" charset="-120"/>
              <a:ea typeface="華康榜書體W8" pitchFamily="65" charset="-120"/>
            </a:rPr>
            <a:t>錄取</a:t>
          </a:r>
          <a:endParaRPr lang="zh-TW" altLang="en-US" dirty="0">
            <a:latin typeface="華康榜書體W8" pitchFamily="65" charset="-120"/>
            <a:ea typeface="華康榜書體W8" pitchFamily="65" charset="-120"/>
          </a:endParaRPr>
        </a:p>
      </dgm:t>
    </dgm:pt>
    <dgm:pt modelId="{58F73260-F2EF-458F-87D2-908314D9B977}" type="parTrans" cxnId="{8FF2E923-E6C9-4AB8-8E45-F542C073944D}">
      <dgm:prSet/>
      <dgm:spPr/>
      <dgm:t>
        <a:bodyPr/>
        <a:lstStyle/>
        <a:p>
          <a:endParaRPr lang="zh-TW" altLang="en-US"/>
        </a:p>
      </dgm:t>
    </dgm:pt>
    <dgm:pt modelId="{4356AB50-1ABC-4F8C-9E32-1C4ED676C558}" type="sibTrans" cxnId="{8FF2E923-E6C9-4AB8-8E45-F542C073944D}">
      <dgm:prSet/>
      <dgm:spPr/>
      <dgm:t>
        <a:bodyPr/>
        <a:lstStyle/>
        <a:p>
          <a:endParaRPr lang="zh-TW" altLang="en-US"/>
        </a:p>
      </dgm:t>
    </dgm:pt>
    <dgm:pt modelId="{D0C3763A-B600-4DD4-9B35-A2B23608875B}">
      <dgm:prSet/>
      <dgm:spPr/>
      <dgm:t>
        <a:bodyPr/>
        <a:lstStyle/>
        <a:p>
          <a:r>
            <a:rPr lang="zh-TW" altLang="en-US" b="1" dirty="0" smtClean="0">
              <a:solidFill>
                <a:schemeClr val="accent5">
                  <a:lumMod val="75000"/>
                </a:schemeClr>
              </a:solidFill>
              <a:latin typeface="華康榜書體W8" pitchFamily="65" charset="-120"/>
              <a:ea typeface="華康榜書體W8" pitchFamily="65" charset="-120"/>
            </a:rPr>
            <a:t>不錄取</a:t>
          </a:r>
          <a:endParaRPr lang="zh-TW" altLang="en-US" b="1" dirty="0">
            <a:solidFill>
              <a:schemeClr val="accent5">
                <a:lumMod val="75000"/>
              </a:schemeClr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A7315167-6B4B-4402-9077-30D4E9074201}" type="parTrans" cxnId="{A8EF29BA-6FE7-43C9-8B95-A45F6DA7D196}">
      <dgm:prSet/>
      <dgm:spPr/>
      <dgm:t>
        <a:bodyPr/>
        <a:lstStyle/>
        <a:p>
          <a:endParaRPr lang="zh-TW" altLang="en-US"/>
        </a:p>
      </dgm:t>
    </dgm:pt>
    <dgm:pt modelId="{BB9A4965-5513-41AC-96E7-9B976C4D3BEA}" type="sibTrans" cxnId="{A8EF29BA-6FE7-43C9-8B95-A45F6DA7D196}">
      <dgm:prSet/>
      <dgm:spPr/>
      <dgm:t>
        <a:bodyPr/>
        <a:lstStyle/>
        <a:p>
          <a:endParaRPr lang="zh-TW" altLang="en-US"/>
        </a:p>
      </dgm:t>
    </dgm:pt>
    <dgm:pt modelId="{859ABE08-3EFC-4A73-B5AE-1DDBDC3EC5EF}">
      <dgm:prSet/>
      <dgm:spPr/>
      <dgm:t>
        <a:bodyPr/>
        <a:lstStyle/>
        <a:p>
          <a:r>
            <a:rPr lang="zh-TW" altLang="en-US" smtClean="0">
              <a:latin typeface="華康榜書體W8" pitchFamily="65" charset="-120"/>
              <a:ea typeface="華康榜書體W8" pitchFamily="65" charset="-120"/>
            </a:rPr>
            <a:t>錄取</a:t>
          </a:r>
          <a:endParaRPr lang="zh-TW" altLang="en-US" dirty="0">
            <a:latin typeface="華康榜書體W8" pitchFamily="65" charset="-120"/>
            <a:ea typeface="華康榜書體W8" pitchFamily="65" charset="-120"/>
          </a:endParaRPr>
        </a:p>
      </dgm:t>
    </dgm:pt>
    <dgm:pt modelId="{8E3D9CCC-72DC-4EAD-8070-C1BCBDAEDC31}" type="parTrans" cxnId="{D762FD36-5842-4497-80AC-29ABE2C92081}">
      <dgm:prSet/>
      <dgm:spPr/>
      <dgm:t>
        <a:bodyPr/>
        <a:lstStyle/>
        <a:p>
          <a:endParaRPr lang="zh-TW" altLang="en-US"/>
        </a:p>
      </dgm:t>
    </dgm:pt>
    <dgm:pt modelId="{F9A75368-A57D-47A3-ADBD-6434A0D50F9E}" type="sibTrans" cxnId="{D762FD36-5842-4497-80AC-29ABE2C92081}">
      <dgm:prSet/>
      <dgm:spPr/>
      <dgm:t>
        <a:bodyPr/>
        <a:lstStyle/>
        <a:p>
          <a:endParaRPr lang="zh-TW" altLang="en-US"/>
        </a:p>
      </dgm:t>
    </dgm:pt>
    <dgm:pt modelId="{96A32060-7700-45CC-BC0A-D97FFBD2068E}" type="pres">
      <dgm:prSet presAssocID="{D1126D0C-C087-4005-AB9A-21BE163FC66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8982AB-D3E2-446D-987F-7DE998AF2314}" type="pres">
      <dgm:prSet presAssocID="{6EFCF061-1D58-4F36-87A3-34F4B7CB64DA}" presName="vertOne" presStyleCnt="0"/>
      <dgm:spPr/>
    </dgm:pt>
    <dgm:pt modelId="{0A6F9D0A-84F7-4391-B9B2-2F68016819E1}" type="pres">
      <dgm:prSet presAssocID="{6EFCF061-1D58-4F36-87A3-34F4B7CB64DA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934B520-C831-48AF-8821-1A5FA1FF80DE}" type="pres">
      <dgm:prSet presAssocID="{6EFCF061-1D58-4F36-87A3-34F4B7CB64DA}" presName="parTransOne" presStyleCnt="0"/>
      <dgm:spPr/>
    </dgm:pt>
    <dgm:pt modelId="{9FBA02DD-458A-4602-8E34-27BC3C693FDE}" type="pres">
      <dgm:prSet presAssocID="{6EFCF061-1D58-4F36-87A3-34F4B7CB64DA}" presName="horzOne" presStyleCnt="0"/>
      <dgm:spPr/>
    </dgm:pt>
    <dgm:pt modelId="{6EC970E1-B5EA-4A87-9FD5-F73C025601EE}" type="pres">
      <dgm:prSet presAssocID="{84F8D253-2F0A-4701-87BA-1E15D3E398AE}" presName="vertTwo" presStyleCnt="0"/>
      <dgm:spPr/>
    </dgm:pt>
    <dgm:pt modelId="{6D0EEF05-78F9-4E41-959A-AE9190DDC3C7}" type="pres">
      <dgm:prSet presAssocID="{84F8D253-2F0A-4701-87BA-1E15D3E398AE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B1D31FE-F97F-499D-A3F4-46036460B821}" type="pres">
      <dgm:prSet presAssocID="{84F8D253-2F0A-4701-87BA-1E15D3E398AE}" presName="parTransTwo" presStyleCnt="0"/>
      <dgm:spPr/>
    </dgm:pt>
    <dgm:pt modelId="{BEC83F36-DEED-43BA-94E2-C0D2FDBA7734}" type="pres">
      <dgm:prSet presAssocID="{84F8D253-2F0A-4701-87BA-1E15D3E398AE}" presName="horzTwo" presStyleCnt="0"/>
      <dgm:spPr/>
    </dgm:pt>
    <dgm:pt modelId="{6F335334-0EB5-4BC6-A18E-4842CA958F49}" type="pres">
      <dgm:prSet presAssocID="{33AC5237-6732-4099-8AEB-AEC076D64473}" presName="vertThree" presStyleCnt="0"/>
      <dgm:spPr/>
    </dgm:pt>
    <dgm:pt modelId="{4B9C2885-9100-4A60-84B0-956567897783}" type="pres">
      <dgm:prSet presAssocID="{33AC5237-6732-4099-8AEB-AEC076D64473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3231DDF-9BF3-4D93-96BE-DF30A7E869AC}" type="pres">
      <dgm:prSet presAssocID="{33AC5237-6732-4099-8AEB-AEC076D64473}" presName="parTransThree" presStyleCnt="0"/>
      <dgm:spPr/>
    </dgm:pt>
    <dgm:pt modelId="{D8C486E5-BFFF-4BF3-8E93-24F992D76277}" type="pres">
      <dgm:prSet presAssocID="{33AC5237-6732-4099-8AEB-AEC076D64473}" presName="horzThree" presStyleCnt="0"/>
      <dgm:spPr/>
    </dgm:pt>
    <dgm:pt modelId="{3FCC5C41-C6B3-4F71-92CD-B1C0ADA65C8A}" type="pres">
      <dgm:prSet presAssocID="{E97678C4-7488-4A75-B959-0B799510E7B4}" presName="vertFour" presStyleCnt="0">
        <dgm:presLayoutVars>
          <dgm:chPref val="3"/>
        </dgm:presLayoutVars>
      </dgm:prSet>
      <dgm:spPr/>
    </dgm:pt>
    <dgm:pt modelId="{EE367CF5-625B-4F4B-9D71-77313F287552}" type="pres">
      <dgm:prSet presAssocID="{E97678C4-7488-4A75-B959-0B799510E7B4}" presName="txFour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29683B2-C98A-4920-9769-656C7C4CF8D0}" type="pres">
      <dgm:prSet presAssocID="{E97678C4-7488-4A75-B959-0B799510E7B4}" presName="parTransFour" presStyleCnt="0"/>
      <dgm:spPr/>
    </dgm:pt>
    <dgm:pt modelId="{A25D3569-A838-4752-BBC8-F6140252E786}" type="pres">
      <dgm:prSet presAssocID="{E97678C4-7488-4A75-B959-0B799510E7B4}" presName="horzFour" presStyleCnt="0"/>
      <dgm:spPr/>
    </dgm:pt>
    <dgm:pt modelId="{75DC99D2-DE78-4DA8-A3E0-7915AA1A7B3B}" type="pres">
      <dgm:prSet presAssocID="{40CA8260-1780-4B5F-BFC6-32AFB3E8B3C3}" presName="vertFour" presStyleCnt="0">
        <dgm:presLayoutVars>
          <dgm:chPref val="3"/>
        </dgm:presLayoutVars>
      </dgm:prSet>
      <dgm:spPr/>
    </dgm:pt>
    <dgm:pt modelId="{364CFB6C-8BF4-46EB-A382-CA09DF550656}" type="pres">
      <dgm:prSet presAssocID="{40CA8260-1780-4B5F-BFC6-32AFB3E8B3C3}" presName="txFour" presStyleLbl="node4" presStyleIdx="1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A04AF3C-2349-4CCF-B817-2E624A8F0065}" type="pres">
      <dgm:prSet presAssocID="{40CA8260-1780-4B5F-BFC6-32AFB3E8B3C3}" presName="parTransFour" presStyleCnt="0"/>
      <dgm:spPr/>
    </dgm:pt>
    <dgm:pt modelId="{CCEC7252-584A-445A-9B48-D0ECFF713BBF}" type="pres">
      <dgm:prSet presAssocID="{40CA8260-1780-4B5F-BFC6-32AFB3E8B3C3}" presName="horzFour" presStyleCnt="0"/>
      <dgm:spPr/>
    </dgm:pt>
    <dgm:pt modelId="{12172B49-1D35-4339-A840-839AAA9EE62D}" type="pres">
      <dgm:prSet presAssocID="{8246C249-4D5B-4DF2-9448-8887846BBFBA}" presName="vertFour" presStyleCnt="0">
        <dgm:presLayoutVars>
          <dgm:chPref val="3"/>
        </dgm:presLayoutVars>
      </dgm:prSet>
      <dgm:spPr/>
    </dgm:pt>
    <dgm:pt modelId="{11857ACF-F71A-4D8C-9B3D-6A14D26E7898}" type="pres">
      <dgm:prSet presAssocID="{8246C249-4D5B-4DF2-9448-8887846BBFBA}" presName="txFour" presStyleLbl="node4" presStyleIdx="2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B154631-634D-4EB4-8194-6E22EA62916D}" type="pres">
      <dgm:prSet presAssocID="{8246C249-4D5B-4DF2-9448-8887846BBFBA}" presName="horzFour" presStyleCnt="0"/>
      <dgm:spPr/>
    </dgm:pt>
    <dgm:pt modelId="{90685AFB-9CB3-4CFA-AFA0-B195373F3C1D}" type="pres">
      <dgm:prSet presAssocID="{4356AB50-1ABC-4F8C-9E32-1C4ED676C558}" presName="sibSpaceFour" presStyleCnt="0"/>
      <dgm:spPr/>
    </dgm:pt>
    <dgm:pt modelId="{36B55F35-CEAE-441E-891F-F1B5DE09D70B}" type="pres">
      <dgm:prSet presAssocID="{9AE75EBF-29CA-43C6-BD7A-A3FF853B6446}" presName="vertFour" presStyleCnt="0">
        <dgm:presLayoutVars>
          <dgm:chPref val="3"/>
        </dgm:presLayoutVars>
      </dgm:prSet>
      <dgm:spPr/>
    </dgm:pt>
    <dgm:pt modelId="{1F62D880-F23B-472C-B912-D14E5FF866FB}" type="pres">
      <dgm:prSet presAssocID="{9AE75EBF-29CA-43C6-BD7A-A3FF853B6446}" presName="txFour" presStyleLbl="node4" presStyleIdx="3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D7795E3-33D7-44CC-BCB7-74437C19EBD7}" type="pres">
      <dgm:prSet presAssocID="{9AE75EBF-29CA-43C6-BD7A-A3FF853B6446}" presName="horzFour" presStyleCnt="0"/>
      <dgm:spPr/>
    </dgm:pt>
    <dgm:pt modelId="{0F8FC0B2-5474-46D3-A1AE-9EA4F2927AA5}" type="pres">
      <dgm:prSet presAssocID="{8CA57D15-FEA5-4B22-8E41-C757F05725BF}" presName="sibSpaceFour" presStyleCnt="0"/>
      <dgm:spPr/>
    </dgm:pt>
    <dgm:pt modelId="{54049EFD-3447-41C3-B840-ED98954151AE}" type="pres">
      <dgm:prSet presAssocID="{46A94FF5-1AC1-479E-95E7-7D9934C98AED}" presName="vertFour" presStyleCnt="0">
        <dgm:presLayoutVars>
          <dgm:chPref val="3"/>
        </dgm:presLayoutVars>
      </dgm:prSet>
      <dgm:spPr/>
    </dgm:pt>
    <dgm:pt modelId="{3410B078-E585-4925-90B7-97C067B52297}" type="pres">
      <dgm:prSet presAssocID="{46A94FF5-1AC1-479E-95E7-7D9934C98AED}" presName="txFour" presStyleLbl="node4" presStyleIdx="4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F21822D-546A-450D-80AA-4E11384F3492}" type="pres">
      <dgm:prSet presAssocID="{46A94FF5-1AC1-479E-95E7-7D9934C98AED}" presName="parTransFour" presStyleCnt="0"/>
      <dgm:spPr/>
    </dgm:pt>
    <dgm:pt modelId="{4E76832E-ABC4-4F7B-BA12-CCFDED3661DD}" type="pres">
      <dgm:prSet presAssocID="{46A94FF5-1AC1-479E-95E7-7D9934C98AED}" presName="horzFour" presStyleCnt="0"/>
      <dgm:spPr/>
    </dgm:pt>
    <dgm:pt modelId="{F620B774-03BC-4111-A0FD-E1CCF9DC4F01}" type="pres">
      <dgm:prSet presAssocID="{859ABE08-3EFC-4A73-B5AE-1DDBDC3EC5EF}" presName="vertFour" presStyleCnt="0">
        <dgm:presLayoutVars>
          <dgm:chPref val="3"/>
        </dgm:presLayoutVars>
      </dgm:prSet>
      <dgm:spPr/>
    </dgm:pt>
    <dgm:pt modelId="{00698D71-FF01-4669-BF30-5E190A02D459}" type="pres">
      <dgm:prSet presAssocID="{859ABE08-3EFC-4A73-B5AE-1DDBDC3EC5EF}" presName="txFour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22EF340-0AA7-481F-AA5C-0D3DE76ABD46}" type="pres">
      <dgm:prSet presAssocID="{859ABE08-3EFC-4A73-B5AE-1DDBDC3EC5EF}" presName="horzFour" presStyleCnt="0"/>
      <dgm:spPr/>
    </dgm:pt>
    <dgm:pt modelId="{F0A4AEDA-E129-480F-B725-AF8EF980E297}" type="pres">
      <dgm:prSet presAssocID="{F9A75368-A57D-47A3-ADBD-6434A0D50F9E}" presName="sibSpaceFour" presStyleCnt="0"/>
      <dgm:spPr/>
    </dgm:pt>
    <dgm:pt modelId="{56BB8DE4-A3EC-48F6-839C-D8A14BF08612}" type="pres">
      <dgm:prSet presAssocID="{D0C3763A-B600-4DD4-9B35-A2B23608875B}" presName="vertFour" presStyleCnt="0">
        <dgm:presLayoutVars>
          <dgm:chPref val="3"/>
        </dgm:presLayoutVars>
      </dgm:prSet>
      <dgm:spPr/>
    </dgm:pt>
    <dgm:pt modelId="{D65A1613-2219-460B-87FD-8A3281FC8531}" type="pres">
      <dgm:prSet presAssocID="{D0C3763A-B600-4DD4-9B35-A2B23608875B}" presName="txFour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FBBE1F7-D428-4535-B596-DFFBEF3D133D}" type="pres">
      <dgm:prSet presAssocID="{D0C3763A-B600-4DD4-9B35-A2B23608875B}" presName="horzFour" presStyleCnt="0"/>
      <dgm:spPr/>
    </dgm:pt>
  </dgm:ptLst>
  <dgm:cxnLst>
    <dgm:cxn modelId="{33344253-6E3C-4403-B56D-53BA8701FD73}" srcId="{6EFCF061-1D58-4F36-87A3-34F4B7CB64DA}" destId="{84F8D253-2F0A-4701-87BA-1E15D3E398AE}" srcOrd="0" destOrd="0" parTransId="{034D9707-D626-44EE-B5CA-BA2F0C464824}" sibTransId="{27B7E707-FA2C-4730-901E-6713A711A354}"/>
    <dgm:cxn modelId="{FF24FB99-BD00-4AB1-9F75-866D3C2A5E20}" type="presOf" srcId="{40CA8260-1780-4B5F-BFC6-32AFB3E8B3C3}" destId="{364CFB6C-8BF4-46EB-A382-CA09DF550656}" srcOrd="0" destOrd="0" presId="urn:microsoft.com/office/officeart/2005/8/layout/hierarchy4"/>
    <dgm:cxn modelId="{F8AFC2FF-BD45-4CCB-AD3D-235ECA243CDD}" type="presOf" srcId="{D0C3763A-B600-4DD4-9B35-A2B23608875B}" destId="{D65A1613-2219-460B-87FD-8A3281FC8531}" srcOrd="0" destOrd="0" presId="urn:microsoft.com/office/officeart/2005/8/layout/hierarchy4"/>
    <dgm:cxn modelId="{CA01C225-64E8-4989-BA64-97D99D714CC3}" type="presOf" srcId="{6EFCF061-1D58-4F36-87A3-34F4B7CB64DA}" destId="{0A6F9D0A-84F7-4391-B9B2-2F68016819E1}" srcOrd="0" destOrd="0" presId="urn:microsoft.com/office/officeart/2005/8/layout/hierarchy4"/>
    <dgm:cxn modelId="{ACE0CB58-39E7-4995-923E-FE670767C48A}" type="presOf" srcId="{E97678C4-7488-4A75-B959-0B799510E7B4}" destId="{EE367CF5-625B-4F4B-9D71-77313F287552}" srcOrd="0" destOrd="0" presId="urn:microsoft.com/office/officeart/2005/8/layout/hierarchy4"/>
    <dgm:cxn modelId="{3A9332EB-660A-445F-B0F7-E8A2E0D879CB}" type="presOf" srcId="{33AC5237-6732-4099-8AEB-AEC076D64473}" destId="{4B9C2885-9100-4A60-84B0-956567897783}" srcOrd="0" destOrd="0" presId="urn:microsoft.com/office/officeart/2005/8/layout/hierarchy4"/>
    <dgm:cxn modelId="{36057A4E-721F-4573-A094-CF74193AF07A}" srcId="{33AC5237-6732-4099-8AEB-AEC076D64473}" destId="{E97678C4-7488-4A75-B959-0B799510E7B4}" srcOrd="0" destOrd="0" parTransId="{EB58DCDC-9B90-4783-A1A1-876CC928B00C}" sibTransId="{E802A2E4-7183-4948-9289-94C625D10487}"/>
    <dgm:cxn modelId="{08FF05D5-1AAB-4C95-A690-07A9DB070180}" type="presOf" srcId="{8246C249-4D5B-4DF2-9448-8887846BBFBA}" destId="{11857ACF-F71A-4D8C-9B3D-6A14D26E7898}" srcOrd="0" destOrd="0" presId="urn:microsoft.com/office/officeart/2005/8/layout/hierarchy4"/>
    <dgm:cxn modelId="{AD2F8216-CD1C-419D-A6FC-22C16D78FA42}" type="presOf" srcId="{9AE75EBF-29CA-43C6-BD7A-A3FF853B6446}" destId="{1F62D880-F23B-472C-B912-D14E5FF866FB}" srcOrd="0" destOrd="0" presId="urn:microsoft.com/office/officeart/2005/8/layout/hierarchy4"/>
    <dgm:cxn modelId="{E32687FE-53C4-4BF3-AFDB-B2323C833A3E}" srcId="{D1126D0C-C087-4005-AB9A-21BE163FC66C}" destId="{6EFCF061-1D58-4F36-87A3-34F4B7CB64DA}" srcOrd="0" destOrd="0" parTransId="{25C544CD-725C-42FC-B022-4D14DA84F7B1}" sibTransId="{CE3C2239-3E62-418C-99AC-1B235F5C3686}"/>
    <dgm:cxn modelId="{60E7FA3B-FFC7-48AD-AEF9-84F0F9ED74B0}" srcId="{84F8D253-2F0A-4701-87BA-1E15D3E398AE}" destId="{33AC5237-6732-4099-8AEB-AEC076D64473}" srcOrd="0" destOrd="0" parTransId="{A82AB32F-2DF2-4DAD-AF42-43722BA9CE8B}" sibTransId="{E64643FC-2DFE-4B1C-B63C-6A8001995EAC}"/>
    <dgm:cxn modelId="{4338FE78-D9FB-49F7-A827-D168D8A90F72}" type="presOf" srcId="{46A94FF5-1AC1-479E-95E7-7D9934C98AED}" destId="{3410B078-E585-4925-90B7-97C067B52297}" srcOrd="0" destOrd="0" presId="urn:microsoft.com/office/officeart/2005/8/layout/hierarchy4"/>
    <dgm:cxn modelId="{8FF2E923-E6C9-4AB8-8E45-F542C073944D}" srcId="{40CA8260-1780-4B5F-BFC6-32AFB3E8B3C3}" destId="{8246C249-4D5B-4DF2-9448-8887846BBFBA}" srcOrd="0" destOrd="0" parTransId="{58F73260-F2EF-458F-87D2-908314D9B977}" sibTransId="{4356AB50-1ABC-4F8C-9E32-1C4ED676C558}"/>
    <dgm:cxn modelId="{85954E24-EB9E-4B57-BFEC-27F2CD8BA1E6}" type="presOf" srcId="{84F8D253-2F0A-4701-87BA-1E15D3E398AE}" destId="{6D0EEF05-78F9-4E41-959A-AE9190DDC3C7}" srcOrd="0" destOrd="0" presId="urn:microsoft.com/office/officeart/2005/8/layout/hierarchy4"/>
    <dgm:cxn modelId="{A3A2D2FA-DDF3-4DBF-9A88-763266714123}" type="presOf" srcId="{D1126D0C-C087-4005-AB9A-21BE163FC66C}" destId="{96A32060-7700-45CC-BC0A-D97FFBD2068E}" srcOrd="0" destOrd="0" presId="urn:microsoft.com/office/officeart/2005/8/layout/hierarchy4"/>
    <dgm:cxn modelId="{8779D01C-428C-45AE-B140-D7388499314E}" type="presOf" srcId="{859ABE08-3EFC-4A73-B5AE-1DDBDC3EC5EF}" destId="{00698D71-FF01-4669-BF30-5E190A02D459}" srcOrd="0" destOrd="0" presId="urn:microsoft.com/office/officeart/2005/8/layout/hierarchy4"/>
    <dgm:cxn modelId="{D36FD26C-3AC7-4D94-9FE1-819D7143CF40}" srcId="{E97678C4-7488-4A75-B959-0B799510E7B4}" destId="{40CA8260-1780-4B5F-BFC6-32AFB3E8B3C3}" srcOrd="0" destOrd="0" parTransId="{9D283236-A04C-41E0-B44C-AA06C85D6F2B}" sibTransId="{8CA57D15-FEA5-4B22-8E41-C757F05725BF}"/>
    <dgm:cxn modelId="{D762FD36-5842-4497-80AC-29ABE2C92081}" srcId="{46A94FF5-1AC1-479E-95E7-7D9934C98AED}" destId="{859ABE08-3EFC-4A73-B5AE-1DDBDC3EC5EF}" srcOrd="0" destOrd="0" parTransId="{8E3D9CCC-72DC-4EAD-8070-C1BCBDAEDC31}" sibTransId="{F9A75368-A57D-47A3-ADBD-6434A0D50F9E}"/>
    <dgm:cxn modelId="{A8EF29BA-6FE7-43C9-8B95-A45F6DA7D196}" srcId="{46A94FF5-1AC1-479E-95E7-7D9934C98AED}" destId="{D0C3763A-B600-4DD4-9B35-A2B23608875B}" srcOrd="1" destOrd="0" parTransId="{A7315167-6B4B-4402-9077-30D4E9074201}" sibTransId="{BB9A4965-5513-41AC-96E7-9B976C4D3BEA}"/>
    <dgm:cxn modelId="{B24CCF87-93F2-4492-910E-61ED3A48BA22}" srcId="{40CA8260-1780-4B5F-BFC6-32AFB3E8B3C3}" destId="{9AE75EBF-29CA-43C6-BD7A-A3FF853B6446}" srcOrd="1" destOrd="0" parTransId="{07F67FF1-F76C-4A1A-A7D9-36771EEA262E}" sibTransId="{4F054485-1026-4E93-B6BE-D5E3AC49C09A}"/>
    <dgm:cxn modelId="{D8DED095-ECAD-44AE-AE27-41D175C34D75}" srcId="{E97678C4-7488-4A75-B959-0B799510E7B4}" destId="{46A94FF5-1AC1-479E-95E7-7D9934C98AED}" srcOrd="1" destOrd="0" parTransId="{15E6B566-0D4B-401E-8B4C-CCC329AE5AA8}" sibTransId="{C06017D9-50B9-4C7B-84A1-B638C9EB7031}"/>
    <dgm:cxn modelId="{F74CA044-2715-4E73-A765-54A230FF1BFD}" type="presParOf" srcId="{96A32060-7700-45CC-BC0A-D97FFBD2068E}" destId="{AF8982AB-D3E2-446D-987F-7DE998AF2314}" srcOrd="0" destOrd="0" presId="urn:microsoft.com/office/officeart/2005/8/layout/hierarchy4"/>
    <dgm:cxn modelId="{1B0B97FA-79B8-4D9F-BF4C-5D2A9C978E28}" type="presParOf" srcId="{AF8982AB-D3E2-446D-987F-7DE998AF2314}" destId="{0A6F9D0A-84F7-4391-B9B2-2F68016819E1}" srcOrd="0" destOrd="0" presId="urn:microsoft.com/office/officeart/2005/8/layout/hierarchy4"/>
    <dgm:cxn modelId="{BA35B2DE-4BCA-42DB-885A-BFA73713085A}" type="presParOf" srcId="{AF8982AB-D3E2-446D-987F-7DE998AF2314}" destId="{1934B520-C831-48AF-8821-1A5FA1FF80DE}" srcOrd="1" destOrd="0" presId="urn:microsoft.com/office/officeart/2005/8/layout/hierarchy4"/>
    <dgm:cxn modelId="{C91A8CD8-4111-46E4-A408-1ABA20CD214B}" type="presParOf" srcId="{AF8982AB-D3E2-446D-987F-7DE998AF2314}" destId="{9FBA02DD-458A-4602-8E34-27BC3C693FDE}" srcOrd="2" destOrd="0" presId="urn:microsoft.com/office/officeart/2005/8/layout/hierarchy4"/>
    <dgm:cxn modelId="{8D975314-0B08-4FE3-A4FA-24AEEC98CADE}" type="presParOf" srcId="{9FBA02DD-458A-4602-8E34-27BC3C693FDE}" destId="{6EC970E1-B5EA-4A87-9FD5-F73C025601EE}" srcOrd="0" destOrd="0" presId="urn:microsoft.com/office/officeart/2005/8/layout/hierarchy4"/>
    <dgm:cxn modelId="{2866FA54-F6E9-4B8D-8BAD-F10D5FFDD110}" type="presParOf" srcId="{6EC970E1-B5EA-4A87-9FD5-F73C025601EE}" destId="{6D0EEF05-78F9-4E41-959A-AE9190DDC3C7}" srcOrd="0" destOrd="0" presId="urn:microsoft.com/office/officeart/2005/8/layout/hierarchy4"/>
    <dgm:cxn modelId="{3C122B15-A6B2-4A6E-9BBD-6333FDB29A60}" type="presParOf" srcId="{6EC970E1-B5EA-4A87-9FD5-F73C025601EE}" destId="{0B1D31FE-F97F-499D-A3F4-46036460B821}" srcOrd="1" destOrd="0" presId="urn:microsoft.com/office/officeart/2005/8/layout/hierarchy4"/>
    <dgm:cxn modelId="{309779A7-76DF-4FA3-9A15-C43C71C0FEB4}" type="presParOf" srcId="{6EC970E1-B5EA-4A87-9FD5-F73C025601EE}" destId="{BEC83F36-DEED-43BA-94E2-C0D2FDBA7734}" srcOrd="2" destOrd="0" presId="urn:microsoft.com/office/officeart/2005/8/layout/hierarchy4"/>
    <dgm:cxn modelId="{401B4792-210E-4E51-9B6C-E781F4D9BEE4}" type="presParOf" srcId="{BEC83F36-DEED-43BA-94E2-C0D2FDBA7734}" destId="{6F335334-0EB5-4BC6-A18E-4842CA958F49}" srcOrd="0" destOrd="0" presId="urn:microsoft.com/office/officeart/2005/8/layout/hierarchy4"/>
    <dgm:cxn modelId="{E7378A31-5E46-42C3-95C0-F3E584398F81}" type="presParOf" srcId="{6F335334-0EB5-4BC6-A18E-4842CA958F49}" destId="{4B9C2885-9100-4A60-84B0-956567897783}" srcOrd="0" destOrd="0" presId="urn:microsoft.com/office/officeart/2005/8/layout/hierarchy4"/>
    <dgm:cxn modelId="{E1413CC7-C76C-4AE2-A300-EC9F93F1C7E5}" type="presParOf" srcId="{6F335334-0EB5-4BC6-A18E-4842CA958F49}" destId="{C3231DDF-9BF3-4D93-96BE-DF30A7E869AC}" srcOrd="1" destOrd="0" presId="urn:microsoft.com/office/officeart/2005/8/layout/hierarchy4"/>
    <dgm:cxn modelId="{DD29D246-18E4-4612-A73E-7A6E2AB0F31F}" type="presParOf" srcId="{6F335334-0EB5-4BC6-A18E-4842CA958F49}" destId="{D8C486E5-BFFF-4BF3-8E93-24F992D76277}" srcOrd="2" destOrd="0" presId="urn:microsoft.com/office/officeart/2005/8/layout/hierarchy4"/>
    <dgm:cxn modelId="{17D21EB4-5719-42B7-9D9A-086173E98A4B}" type="presParOf" srcId="{D8C486E5-BFFF-4BF3-8E93-24F992D76277}" destId="{3FCC5C41-C6B3-4F71-92CD-B1C0ADA65C8A}" srcOrd="0" destOrd="0" presId="urn:microsoft.com/office/officeart/2005/8/layout/hierarchy4"/>
    <dgm:cxn modelId="{D1C40600-3A73-4B17-B549-1C1E8B05EF77}" type="presParOf" srcId="{3FCC5C41-C6B3-4F71-92CD-B1C0ADA65C8A}" destId="{EE367CF5-625B-4F4B-9D71-77313F287552}" srcOrd="0" destOrd="0" presId="urn:microsoft.com/office/officeart/2005/8/layout/hierarchy4"/>
    <dgm:cxn modelId="{C2E308B7-BB2D-46A5-83A7-CACD834D153F}" type="presParOf" srcId="{3FCC5C41-C6B3-4F71-92CD-B1C0ADA65C8A}" destId="{B29683B2-C98A-4920-9769-656C7C4CF8D0}" srcOrd="1" destOrd="0" presId="urn:microsoft.com/office/officeart/2005/8/layout/hierarchy4"/>
    <dgm:cxn modelId="{1A0769AA-F0C8-4ECB-AC8E-B62E4C92A99F}" type="presParOf" srcId="{3FCC5C41-C6B3-4F71-92CD-B1C0ADA65C8A}" destId="{A25D3569-A838-4752-BBC8-F6140252E786}" srcOrd="2" destOrd="0" presId="urn:microsoft.com/office/officeart/2005/8/layout/hierarchy4"/>
    <dgm:cxn modelId="{AFA7E2DB-2883-4D56-A238-ACA0AF898FDE}" type="presParOf" srcId="{A25D3569-A838-4752-BBC8-F6140252E786}" destId="{75DC99D2-DE78-4DA8-A3E0-7915AA1A7B3B}" srcOrd="0" destOrd="0" presId="urn:microsoft.com/office/officeart/2005/8/layout/hierarchy4"/>
    <dgm:cxn modelId="{C179D6F0-EA7C-435F-9A18-B4CC7BD4C29B}" type="presParOf" srcId="{75DC99D2-DE78-4DA8-A3E0-7915AA1A7B3B}" destId="{364CFB6C-8BF4-46EB-A382-CA09DF550656}" srcOrd="0" destOrd="0" presId="urn:microsoft.com/office/officeart/2005/8/layout/hierarchy4"/>
    <dgm:cxn modelId="{CCD31159-0AA6-4BB7-A83F-016B5ABA9BA6}" type="presParOf" srcId="{75DC99D2-DE78-4DA8-A3E0-7915AA1A7B3B}" destId="{DA04AF3C-2349-4CCF-B817-2E624A8F0065}" srcOrd="1" destOrd="0" presId="urn:microsoft.com/office/officeart/2005/8/layout/hierarchy4"/>
    <dgm:cxn modelId="{7DA65CCD-B1A8-4868-B231-C441FBCEAA98}" type="presParOf" srcId="{75DC99D2-DE78-4DA8-A3E0-7915AA1A7B3B}" destId="{CCEC7252-584A-445A-9B48-D0ECFF713BBF}" srcOrd="2" destOrd="0" presId="urn:microsoft.com/office/officeart/2005/8/layout/hierarchy4"/>
    <dgm:cxn modelId="{48B08CF8-9921-4844-80BA-77FCAE34144F}" type="presParOf" srcId="{CCEC7252-584A-445A-9B48-D0ECFF713BBF}" destId="{12172B49-1D35-4339-A840-839AAA9EE62D}" srcOrd="0" destOrd="0" presId="urn:microsoft.com/office/officeart/2005/8/layout/hierarchy4"/>
    <dgm:cxn modelId="{374E9DC6-03F1-437A-ACC6-9BEF8FABF1C6}" type="presParOf" srcId="{12172B49-1D35-4339-A840-839AAA9EE62D}" destId="{11857ACF-F71A-4D8C-9B3D-6A14D26E7898}" srcOrd="0" destOrd="0" presId="urn:microsoft.com/office/officeart/2005/8/layout/hierarchy4"/>
    <dgm:cxn modelId="{76BD6F84-E124-4942-915A-D19A20E3686A}" type="presParOf" srcId="{12172B49-1D35-4339-A840-839AAA9EE62D}" destId="{9B154631-634D-4EB4-8194-6E22EA62916D}" srcOrd="1" destOrd="0" presId="urn:microsoft.com/office/officeart/2005/8/layout/hierarchy4"/>
    <dgm:cxn modelId="{D058C13E-F705-4200-866B-E8449531A88F}" type="presParOf" srcId="{CCEC7252-584A-445A-9B48-D0ECFF713BBF}" destId="{90685AFB-9CB3-4CFA-AFA0-B195373F3C1D}" srcOrd="1" destOrd="0" presId="urn:microsoft.com/office/officeart/2005/8/layout/hierarchy4"/>
    <dgm:cxn modelId="{4AFA9E3B-3AF1-4107-A94E-DA13B4BAE49E}" type="presParOf" srcId="{CCEC7252-584A-445A-9B48-D0ECFF713BBF}" destId="{36B55F35-CEAE-441E-891F-F1B5DE09D70B}" srcOrd="2" destOrd="0" presId="urn:microsoft.com/office/officeart/2005/8/layout/hierarchy4"/>
    <dgm:cxn modelId="{46E2BDE5-217D-4E3D-9A78-6D235001E47D}" type="presParOf" srcId="{36B55F35-CEAE-441E-891F-F1B5DE09D70B}" destId="{1F62D880-F23B-472C-B912-D14E5FF866FB}" srcOrd="0" destOrd="0" presId="urn:microsoft.com/office/officeart/2005/8/layout/hierarchy4"/>
    <dgm:cxn modelId="{821DA6DD-43BE-4A78-AF1B-60BB9F45A84E}" type="presParOf" srcId="{36B55F35-CEAE-441E-891F-F1B5DE09D70B}" destId="{6D7795E3-33D7-44CC-BCB7-74437C19EBD7}" srcOrd="1" destOrd="0" presId="urn:microsoft.com/office/officeart/2005/8/layout/hierarchy4"/>
    <dgm:cxn modelId="{7A753009-8F7B-4A47-9374-62A0A0DD0DA0}" type="presParOf" srcId="{A25D3569-A838-4752-BBC8-F6140252E786}" destId="{0F8FC0B2-5474-46D3-A1AE-9EA4F2927AA5}" srcOrd="1" destOrd="0" presId="urn:microsoft.com/office/officeart/2005/8/layout/hierarchy4"/>
    <dgm:cxn modelId="{03391F58-D238-40E2-960E-46FC5F9B053D}" type="presParOf" srcId="{A25D3569-A838-4752-BBC8-F6140252E786}" destId="{54049EFD-3447-41C3-B840-ED98954151AE}" srcOrd="2" destOrd="0" presId="urn:microsoft.com/office/officeart/2005/8/layout/hierarchy4"/>
    <dgm:cxn modelId="{B657399F-5001-42C6-874A-A4830A6AFA7F}" type="presParOf" srcId="{54049EFD-3447-41C3-B840-ED98954151AE}" destId="{3410B078-E585-4925-90B7-97C067B52297}" srcOrd="0" destOrd="0" presId="urn:microsoft.com/office/officeart/2005/8/layout/hierarchy4"/>
    <dgm:cxn modelId="{FCA1F824-AF1C-48DF-A5A3-0C6BB78916A4}" type="presParOf" srcId="{54049EFD-3447-41C3-B840-ED98954151AE}" destId="{0F21822D-546A-450D-80AA-4E11384F3492}" srcOrd="1" destOrd="0" presId="urn:microsoft.com/office/officeart/2005/8/layout/hierarchy4"/>
    <dgm:cxn modelId="{E594B97B-9F17-4CAD-A349-9BA233E8F892}" type="presParOf" srcId="{54049EFD-3447-41C3-B840-ED98954151AE}" destId="{4E76832E-ABC4-4F7B-BA12-CCFDED3661DD}" srcOrd="2" destOrd="0" presId="urn:microsoft.com/office/officeart/2005/8/layout/hierarchy4"/>
    <dgm:cxn modelId="{00C2FD0C-70D6-4259-97B1-37B358063A83}" type="presParOf" srcId="{4E76832E-ABC4-4F7B-BA12-CCFDED3661DD}" destId="{F620B774-03BC-4111-A0FD-E1CCF9DC4F01}" srcOrd="0" destOrd="0" presId="urn:microsoft.com/office/officeart/2005/8/layout/hierarchy4"/>
    <dgm:cxn modelId="{B07BF423-4A99-4A83-B0D2-0670460E04BD}" type="presParOf" srcId="{F620B774-03BC-4111-A0FD-E1CCF9DC4F01}" destId="{00698D71-FF01-4669-BF30-5E190A02D459}" srcOrd="0" destOrd="0" presId="urn:microsoft.com/office/officeart/2005/8/layout/hierarchy4"/>
    <dgm:cxn modelId="{CBC63CB9-4F02-4CB6-BD38-C722A265EC4B}" type="presParOf" srcId="{F620B774-03BC-4111-A0FD-E1CCF9DC4F01}" destId="{B22EF340-0AA7-481F-AA5C-0D3DE76ABD46}" srcOrd="1" destOrd="0" presId="urn:microsoft.com/office/officeart/2005/8/layout/hierarchy4"/>
    <dgm:cxn modelId="{3B03635D-6F0E-469A-900A-082F8FD552C7}" type="presParOf" srcId="{4E76832E-ABC4-4F7B-BA12-CCFDED3661DD}" destId="{F0A4AEDA-E129-480F-B725-AF8EF980E297}" srcOrd="1" destOrd="0" presId="urn:microsoft.com/office/officeart/2005/8/layout/hierarchy4"/>
    <dgm:cxn modelId="{835B1E3F-0E0C-4BBC-99BD-8A4D62B9E3CB}" type="presParOf" srcId="{4E76832E-ABC4-4F7B-BA12-CCFDED3661DD}" destId="{56BB8DE4-A3EC-48F6-839C-D8A14BF08612}" srcOrd="2" destOrd="0" presId="urn:microsoft.com/office/officeart/2005/8/layout/hierarchy4"/>
    <dgm:cxn modelId="{D21FC3C1-4760-4F17-875B-C8DBCAB28F76}" type="presParOf" srcId="{56BB8DE4-A3EC-48F6-839C-D8A14BF08612}" destId="{D65A1613-2219-460B-87FD-8A3281FC8531}" srcOrd="0" destOrd="0" presId="urn:microsoft.com/office/officeart/2005/8/layout/hierarchy4"/>
    <dgm:cxn modelId="{B1A3BE1D-2A37-40B1-B5FC-353F2AA74758}" type="presParOf" srcId="{56BB8DE4-A3EC-48F6-839C-D8A14BF08612}" destId="{DFBBE1F7-D428-4535-B596-DFFBEF3D133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16BA0D-0AAB-4176-9876-7585A63B4794}" type="doc">
      <dgm:prSet loTypeId="urn:microsoft.com/office/officeart/2005/8/layout/vList6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zh-TW" altLang="en-US"/>
        </a:p>
      </dgm:t>
    </dgm:pt>
    <dgm:pt modelId="{5663169E-318C-4582-A385-0945814E9B07}">
      <dgm:prSet phldrT="[文字]" custT="1"/>
      <dgm:spPr/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實習生填寫資料</a:t>
          </a:r>
          <a:endParaRPr lang="zh-TW" altLang="en-US" sz="28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6956EFB5-B503-409A-908A-23642EFE1AD4}" type="parTrans" cxnId="{81B84641-3A91-4C1F-928B-0AD494AACA64}">
      <dgm:prSet/>
      <dgm:spPr/>
      <dgm:t>
        <a:bodyPr/>
        <a:lstStyle/>
        <a:p>
          <a:endParaRPr lang="zh-TW" altLang="en-US"/>
        </a:p>
      </dgm:t>
    </dgm:pt>
    <dgm:pt modelId="{E303C2FB-CFD9-4F26-AB49-247FC0284916}" type="sibTrans" cxnId="{81B84641-3A91-4C1F-928B-0AD494AACA64}">
      <dgm:prSet/>
      <dgm:spPr/>
      <dgm:t>
        <a:bodyPr/>
        <a:lstStyle/>
        <a:p>
          <a:endParaRPr lang="zh-TW" altLang="en-US"/>
        </a:p>
      </dgm:t>
    </dgm:pt>
    <dgm:pt modelId="{31851DCC-4BC1-4E68-9BD5-B63BD9E5B421}">
      <dgm:prSet phldrT="[文字]"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實習週誌</a:t>
          </a:r>
          <a:r>
            <a:rPr lang="en-US" altLang="zh-TW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/</a:t>
          </a:r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實習時數表</a:t>
          </a:r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AD849CE3-2B45-42EB-9133-7E572EBA590F}" type="parTrans" cxnId="{EBF3A5D2-52F9-412B-A623-3B82536E61DC}">
      <dgm:prSet/>
      <dgm:spPr/>
      <dgm:t>
        <a:bodyPr/>
        <a:lstStyle/>
        <a:p>
          <a:endParaRPr lang="zh-TW" altLang="en-US"/>
        </a:p>
      </dgm:t>
    </dgm:pt>
    <dgm:pt modelId="{279CBA8D-D513-400D-9947-BDB54C50E355}" type="sibTrans" cxnId="{EBF3A5D2-52F9-412B-A623-3B82536E61DC}">
      <dgm:prSet/>
      <dgm:spPr/>
      <dgm:t>
        <a:bodyPr/>
        <a:lstStyle/>
        <a:p>
          <a:endParaRPr lang="zh-TW" altLang="en-US"/>
        </a:p>
      </dgm:t>
    </dgm:pt>
    <dgm:pt modelId="{82F9B5EA-6A6F-4B52-A6C3-41863999F165}">
      <dgm:prSet phldrT="[文字]" custT="1"/>
      <dgm:spPr/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機構提供指導</a:t>
          </a:r>
          <a:endParaRPr lang="zh-TW" altLang="en-US" sz="28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92589198-3E0B-4BBF-9119-AE52DD6F90C1}" type="parTrans" cxnId="{5E6B3603-BE82-4479-949B-0D477A85DF50}">
      <dgm:prSet/>
      <dgm:spPr/>
      <dgm:t>
        <a:bodyPr/>
        <a:lstStyle/>
        <a:p>
          <a:endParaRPr lang="zh-TW" altLang="en-US"/>
        </a:p>
      </dgm:t>
    </dgm:pt>
    <dgm:pt modelId="{FA069C13-4661-457D-82E4-EEC8CB9BDE33}" type="sibTrans" cxnId="{5E6B3603-BE82-4479-949B-0D477A85DF50}">
      <dgm:prSet/>
      <dgm:spPr/>
      <dgm:t>
        <a:bodyPr/>
        <a:lstStyle/>
        <a:p>
          <a:endParaRPr lang="zh-TW" altLang="en-US"/>
        </a:p>
      </dgm:t>
    </dgm:pt>
    <dgm:pt modelId="{BF7FD37A-6ECF-4F09-A17C-EBCB265411FD}">
      <dgm:prSet phldrT="[文字]"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實習成績評量與意見回饋</a:t>
          </a:r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8FE97E21-2E9E-4D7C-B5A7-C9A66A7E6484}" type="parTrans" cxnId="{51E3EF71-A355-4246-BB11-13D32F605784}">
      <dgm:prSet/>
      <dgm:spPr/>
      <dgm:t>
        <a:bodyPr/>
        <a:lstStyle/>
        <a:p>
          <a:endParaRPr lang="zh-TW" altLang="en-US"/>
        </a:p>
      </dgm:t>
    </dgm:pt>
    <dgm:pt modelId="{C7FD4A17-BF00-4DE4-9C32-8867D0BF58B5}" type="sibTrans" cxnId="{51E3EF71-A355-4246-BB11-13D32F605784}">
      <dgm:prSet/>
      <dgm:spPr/>
      <dgm:t>
        <a:bodyPr/>
        <a:lstStyle/>
        <a:p>
          <a:endParaRPr lang="zh-TW" altLang="en-US"/>
        </a:p>
      </dgm:t>
    </dgm:pt>
    <dgm:pt modelId="{9B78CAF6-D9A9-49B7-B6D9-0795E5750D08}">
      <dgm:prSet phldrT="[文字]" custT="1"/>
      <dgm:spPr/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授課教師指導</a:t>
          </a:r>
          <a:endParaRPr lang="zh-TW" altLang="en-US" sz="28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61389B20-E2DE-4551-9E04-0533E41798D4}" type="parTrans" cxnId="{E4B95A05-A774-4706-8DF1-520406D63AB8}">
      <dgm:prSet/>
      <dgm:spPr/>
      <dgm:t>
        <a:bodyPr/>
        <a:lstStyle/>
        <a:p>
          <a:endParaRPr lang="zh-TW" altLang="en-US"/>
        </a:p>
      </dgm:t>
    </dgm:pt>
    <dgm:pt modelId="{C9887721-D925-4BDF-92F0-8A066104E988}" type="sibTrans" cxnId="{E4B95A05-A774-4706-8DF1-520406D63AB8}">
      <dgm:prSet/>
      <dgm:spPr/>
      <dgm:t>
        <a:bodyPr/>
        <a:lstStyle/>
        <a:p>
          <a:endParaRPr lang="zh-TW" altLang="en-US"/>
        </a:p>
      </dgm:t>
    </dgm:pt>
    <dgm:pt modelId="{D8CE8457-9740-4633-879D-CA4306C13EF0}">
      <dgm:prSet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視情形給予協助</a:t>
          </a:r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E8389C16-A348-4E5C-A97D-EFD6C628933E}" type="parTrans" cxnId="{B7352795-D3FF-474C-994C-2E33209B1E94}">
      <dgm:prSet/>
      <dgm:spPr/>
      <dgm:t>
        <a:bodyPr/>
        <a:lstStyle/>
        <a:p>
          <a:endParaRPr lang="zh-TW" altLang="en-US"/>
        </a:p>
      </dgm:t>
    </dgm:pt>
    <dgm:pt modelId="{7B983A50-41B1-4F0D-BABD-CE4B59D6DF0F}" type="sibTrans" cxnId="{B7352795-D3FF-474C-994C-2E33209B1E94}">
      <dgm:prSet/>
      <dgm:spPr/>
      <dgm:t>
        <a:bodyPr/>
        <a:lstStyle/>
        <a:p>
          <a:endParaRPr lang="zh-TW" altLang="en-US"/>
        </a:p>
      </dgm:t>
    </dgm:pt>
    <dgm:pt modelId="{867E34D0-51AB-4F35-9848-046D07FDABD9}">
      <dgm:prSet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定期返校督導</a:t>
          </a:r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EE8637B4-E816-4545-BE19-1C9474A1032A}" type="parTrans" cxnId="{AB40ACB1-CED1-4CF3-87ED-1BF6C344C558}">
      <dgm:prSet/>
      <dgm:spPr/>
      <dgm:t>
        <a:bodyPr/>
        <a:lstStyle/>
        <a:p>
          <a:endParaRPr lang="zh-TW" altLang="en-US"/>
        </a:p>
      </dgm:t>
    </dgm:pt>
    <dgm:pt modelId="{EAAC7333-1209-4051-93B7-A5E7DFE71D40}" type="sibTrans" cxnId="{AB40ACB1-CED1-4CF3-87ED-1BF6C344C558}">
      <dgm:prSet/>
      <dgm:spPr/>
      <dgm:t>
        <a:bodyPr/>
        <a:lstStyle/>
        <a:p>
          <a:endParaRPr lang="zh-TW" altLang="en-US"/>
        </a:p>
      </dgm:t>
    </dgm:pt>
    <dgm:pt modelId="{1DD045DE-BCE4-436D-B2B2-36B571D778BA}">
      <dgm:prSet phldrT="[文字]" custT="1"/>
      <dgm:spPr/>
      <dgm:t>
        <a:bodyPr/>
        <a:lstStyle/>
        <a:p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06414FA7-76C2-4B24-9330-399642897DFB}" type="parTrans" cxnId="{3C9CD0C1-6F2C-4104-9A48-22407357F761}">
      <dgm:prSet/>
      <dgm:spPr/>
      <dgm:t>
        <a:bodyPr/>
        <a:lstStyle/>
        <a:p>
          <a:endParaRPr lang="zh-TW" altLang="en-US"/>
        </a:p>
      </dgm:t>
    </dgm:pt>
    <dgm:pt modelId="{D540BB86-36A0-4C9A-8F4A-D419A1505760}" type="sibTrans" cxnId="{3C9CD0C1-6F2C-4104-9A48-22407357F761}">
      <dgm:prSet/>
      <dgm:spPr/>
      <dgm:t>
        <a:bodyPr/>
        <a:lstStyle/>
        <a:p>
          <a:endParaRPr lang="zh-TW" altLang="en-US"/>
        </a:p>
      </dgm:t>
    </dgm:pt>
    <dgm:pt modelId="{350C23AF-372B-425A-8C06-B0126144FEE7}">
      <dgm:prSet phldrT="[文字]" custT="1"/>
      <dgm:spPr/>
      <dgm:t>
        <a:bodyPr/>
        <a:lstStyle/>
        <a:p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49993D46-D00E-4CB5-B350-48E70B9D56CD}" type="parTrans" cxnId="{7E844E4C-CF47-4377-817D-35788BA93ED9}">
      <dgm:prSet/>
      <dgm:spPr/>
      <dgm:t>
        <a:bodyPr/>
        <a:lstStyle/>
        <a:p>
          <a:endParaRPr lang="zh-TW" altLang="en-US"/>
        </a:p>
      </dgm:t>
    </dgm:pt>
    <dgm:pt modelId="{7A7B9090-0860-4F01-80B5-A33D82846556}" type="sibTrans" cxnId="{7E844E4C-CF47-4377-817D-35788BA93ED9}">
      <dgm:prSet/>
      <dgm:spPr/>
      <dgm:t>
        <a:bodyPr/>
        <a:lstStyle/>
        <a:p>
          <a:endParaRPr lang="zh-TW" altLang="en-US"/>
        </a:p>
      </dgm:t>
    </dgm:pt>
    <dgm:pt modelId="{0E98C020-BD2B-4212-8473-7DE038E3A195}" type="pres">
      <dgm:prSet presAssocID="{E416BA0D-0AAB-4176-9876-7585A63B479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8A8B7845-EFB0-40E0-B5A1-848C8D7C4856}" type="pres">
      <dgm:prSet presAssocID="{5663169E-318C-4582-A385-0945814E9B07}" presName="linNode" presStyleCnt="0"/>
      <dgm:spPr/>
    </dgm:pt>
    <dgm:pt modelId="{4A9A41A9-FE6A-467E-9FAA-C6A56A90F7DA}" type="pres">
      <dgm:prSet presAssocID="{5663169E-318C-4582-A385-0945814E9B07}" presName="parentShp" presStyleLbl="node1" presStyleIdx="0" presStyleCnt="3" custScaleY="5058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55FA4706-8910-4621-AA04-12691511804B}" type="pres">
      <dgm:prSet presAssocID="{5663169E-318C-4582-A385-0945814E9B07}" presName="childShp" presStyleLbl="bgAccFollowNode1" presStyleIdx="0" presStyleCnt="3" custScaleY="5058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CF9BE39C-100B-4EC9-B18C-FB9955CDADE6}" type="pres">
      <dgm:prSet presAssocID="{E303C2FB-CFD9-4F26-AB49-247FC0284916}" presName="spacing" presStyleCnt="0"/>
      <dgm:spPr/>
    </dgm:pt>
    <dgm:pt modelId="{BB73DBA3-68B7-43E9-A152-0E5C2A7ACABB}" type="pres">
      <dgm:prSet presAssocID="{82F9B5EA-6A6F-4B52-A6C3-41863999F165}" presName="linNode" presStyleCnt="0"/>
      <dgm:spPr/>
    </dgm:pt>
    <dgm:pt modelId="{0F9883F2-99D4-4086-9406-99F98FC1215E}" type="pres">
      <dgm:prSet presAssocID="{82F9B5EA-6A6F-4B52-A6C3-41863999F165}" presName="parentShp" presStyleLbl="node1" presStyleIdx="1" presStyleCnt="3" custScaleY="50589" custLinFactNeighborY="-1007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D7E0511C-5A66-4AA6-A74E-D99DA4439317}" type="pres">
      <dgm:prSet presAssocID="{82F9B5EA-6A6F-4B52-A6C3-41863999F165}" presName="childShp" presStyleLbl="bgAccFollowNode1" presStyleIdx="1" presStyleCnt="3" custScaleY="50437" custLinFactNeighborX="467" custLinFactNeighborY="-1352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F7CE9351-3094-4C15-AA80-B4BF832C6320}" type="pres">
      <dgm:prSet presAssocID="{FA069C13-4661-457D-82E4-EEC8CB9BDE33}" presName="spacing" presStyleCnt="0"/>
      <dgm:spPr/>
    </dgm:pt>
    <dgm:pt modelId="{F791E70B-29D8-4A0F-904D-AF1F44AA3E05}" type="pres">
      <dgm:prSet presAssocID="{9B78CAF6-D9A9-49B7-B6D9-0795E5750D08}" presName="linNode" presStyleCnt="0"/>
      <dgm:spPr/>
    </dgm:pt>
    <dgm:pt modelId="{285B568D-BEBF-4C9F-8DD5-975C6C37F3EA}" type="pres">
      <dgm:prSet presAssocID="{9B78CAF6-D9A9-49B7-B6D9-0795E5750D08}" presName="parentShp" presStyleLbl="node1" presStyleIdx="2" presStyleCnt="3" custScaleY="50588" custLinFactNeighborX="-847" custLinFactNeighborY="-2013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4963A87-B8E2-4EE1-9F04-D96B1FE3C94E}" type="pres">
      <dgm:prSet presAssocID="{9B78CAF6-D9A9-49B7-B6D9-0795E5750D08}" presName="childShp" presStyleLbl="bgAccFollowNode1" presStyleIdx="2" presStyleCnt="3" custScaleY="45406" custLinFactNeighborX="467" custLinFactNeighborY="-2272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4C40907D-76BB-4D66-82D7-40809F0666A7}" type="presOf" srcId="{5663169E-318C-4582-A385-0945814E9B07}" destId="{4A9A41A9-FE6A-467E-9FAA-C6A56A90F7DA}" srcOrd="0" destOrd="0" presId="urn:microsoft.com/office/officeart/2005/8/layout/vList6"/>
    <dgm:cxn modelId="{5E6B3603-BE82-4479-949B-0D477A85DF50}" srcId="{E416BA0D-0AAB-4176-9876-7585A63B4794}" destId="{82F9B5EA-6A6F-4B52-A6C3-41863999F165}" srcOrd="1" destOrd="0" parTransId="{92589198-3E0B-4BBF-9119-AE52DD6F90C1}" sibTransId="{FA069C13-4661-457D-82E4-EEC8CB9BDE33}"/>
    <dgm:cxn modelId="{EC075AC1-51C4-408E-8D2A-751BCEBA6978}" type="presOf" srcId="{9B78CAF6-D9A9-49B7-B6D9-0795E5750D08}" destId="{285B568D-BEBF-4C9F-8DD5-975C6C37F3EA}" srcOrd="0" destOrd="0" presId="urn:microsoft.com/office/officeart/2005/8/layout/vList6"/>
    <dgm:cxn modelId="{EBF3A5D2-52F9-412B-A623-3B82536E61DC}" srcId="{5663169E-318C-4582-A385-0945814E9B07}" destId="{31851DCC-4BC1-4E68-9BD5-B63BD9E5B421}" srcOrd="1" destOrd="0" parTransId="{AD849CE3-2B45-42EB-9133-7E572EBA590F}" sibTransId="{279CBA8D-D513-400D-9947-BDB54C50E355}"/>
    <dgm:cxn modelId="{3C9CD0C1-6F2C-4104-9A48-22407357F761}" srcId="{82F9B5EA-6A6F-4B52-A6C3-41863999F165}" destId="{1DD045DE-BCE4-436D-B2B2-36B571D778BA}" srcOrd="0" destOrd="0" parTransId="{06414FA7-76C2-4B24-9330-399642897DFB}" sibTransId="{D540BB86-36A0-4C9A-8F4A-D419A1505760}"/>
    <dgm:cxn modelId="{A0808763-44FB-4BCC-94C1-2A842A74F8C0}" type="presOf" srcId="{350C23AF-372B-425A-8C06-B0126144FEE7}" destId="{55FA4706-8910-4621-AA04-12691511804B}" srcOrd="0" destOrd="0" presId="urn:microsoft.com/office/officeart/2005/8/layout/vList6"/>
    <dgm:cxn modelId="{AB40ACB1-CED1-4CF3-87ED-1BF6C344C558}" srcId="{9B78CAF6-D9A9-49B7-B6D9-0795E5750D08}" destId="{867E34D0-51AB-4F35-9848-046D07FDABD9}" srcOrd="1" destOrd="0" parTransId="{EE8637B4-E816-4545-BE19-1C9474A1032A}" sibTransId="{EAAC7333-1209-4051-93B7-A5E7DFE71D40}"/>
    <dgm:cxn modelId="{61C98829-6D55-4163-857B-FDE2093200EC}" type="presOf" srcId="{31851DCC-4BC1-4E68-9BD5-B63BD9E5B421}" destId="{55FA4706-8910-4621-AA04-12691511804B}" srcOrd="0" destOrd="1" presId="urn:microsoft.com/office/officeart/2005/8/layout/vList6"/>
    <dgm:cxn modelId="{81B84641-3A91-4C1F-928B-0AD494AACA64}" srcId="{E416BA0D-0AAB-4176-9876-7585A63B4794}" destId="{5663169E-318C-4582-A385-0945814E9B07}" srcOrd="0" destOrd="0" parTransId="{6956EFB5-B503-409A-908A-23642EFE1AD4}" sibTransId="{E303C2FB-CFD9-4F26-AB49-247FC0284916}"/>
    <dgm:cxn modelId="{CC01FA26-6BD6-403C-98F1-422857C51DF6}" type="presOf" srcId="{82F9B5EA-6A6F-4B52-A6C3-41863999F165}" destId="{0F9883F2-99D4-4086-9406-99F98FC1215E}" srcOrd="0" destOrd="0" presId="urn:microsoft.com/office/officeart/2005/8/layout/vList6"/>
    <dgm:cxn modelId="{5CEA10C4-02BD-4FD9-A0E6-E791CEC9CFF9}" type="presOf" srcId="{867E34D0-51AB-4F35-9848-046D07FDABD9}" destId="{84963A87-B8E2-4EE1-9F04-D96B1FE3C94E}" srcOrd="0" destOrd="1" presId="urn:microsoft.com/office/officeart/2005/8/layout/vList6"/>
    <dgm:cxn modelId="{F6EC774E-2CB3-400D-8002-4E35E1DC654E}" type="presOf" srcId="{E416BA0D-0AAB-4176-9876-7585A63B4794}" destId="{0E98C020-BD2B-4212-8473-7DE038E3A195}" srcOrd="0" destOrd="0" presId="urn:microsoft.com/office/officeart/2005/8/layout/vList6"/>
    <dgm:cxn modelId="{B7352795-D3FF-474C-994C-2E33209B1E94}" srcId="{9B78CAF6-D9A9-49B7-B6D9-0795E5750D08}" destId="{D8CE8457-9740-4633-879D-CA4306C13EF0}" srcOrd="0" destOrd="0" parTransId="{E8389C16-A348-4E5C-A97D-EFD6C628933E}" sibTransId="{7B983A50-41B1-4F0D-BABD-CE4B59D6DF0F}"/>
    <dgm:cxn modelId="{51E3EF71-A355-4246-BB11-13D32F605784}" srcId="{82F9B5EA-6A6F-4B52-A6C3-41863999F165}" destId="{BF7FD37A-6ECF-4F09-A17C-EBCB265411FD}" srcOrd="1" destOrd="0" parTransId="{8FE97E21-2E9E-4D7C-B5A7-C9A66A7E6484}" sibTransId="{C7FD4A17-BF00-4DE4-9C32-8867D0BF58B5}"/>
    <dgm:cxn modelId="{0D931693-B637-4DDB-895D-6FF01A92B043}" type="presOf" srcId="{BF7FD37A-6ECF-4F09-A17C-EBCB265411FD}" destId="{D7E0511C-5A66-4AA6-A74E-D99DA4439317}" srcOrd="0" destOrd="1" presId="urn:microsoft.com/office/officeart/2005/8/layout/vList6"/>
    <dgm:cxn modelId="{E4B95A05-A774-4706-8DF1-520406D63AB8}" srcId="{E416BA0D-0AAB-4176-9876-7585A63B4794}" destId="{9B78CAF6-D9A9-49B7-B6D9-0795E5750D08}" srcOrd="2" destOrd="0" parTransId="{61389B20-E2DE-4551-9E04-0533E41798D4}" sibTransId="{C9887721-D925-4BDF-92F0-8A066104E988}"/>
    <dgm:cxn modelId="{A4EFC2AD-EFF7-403D-A4BE-37729E2C32DC}" type="presOf" srcId="{D8CE8457-9740-4633-879D-CA4306C13EF0}" destId="{84963A87-B8E2-4EE1-9F04-D96B1FE3C94E}" srcOrd="0" destOrd="0" presId="urn:microsoft.com/office/officeart/2005/8/layout/vList6"/>
    <dgm:cxn modelId="{9E1FA430-9995-48B6-9CB1-50AF1D7906AE}" type="presOf" srcId="{1DD045DE-BCE4-436D-B2B2-36B571D778BA}" destId="{D7E0511C-5A66-4AA6-A74E-D99DA4439317}" srcOrd="0" destOrd="0" presId="urn:microsoft.com/office/officeart/2005/8/layout/vList6"/>
    <dgm:cxn modelId="{7E844E4C-CF47-4377-817D-35788BA93ED9}" srcId="{5663169E-318C-4582-A385-0945814E9B07}" destId="{350C23AF-372B-425A-8C06-B0126144FEE7}" srcOrd="0" destOrd="0" parTransId="{49993D46-D00E-4CB5-B350-48E70B9D56CD}" sibTransId="{7A7B9090-0860-4F01-80B5-A33D82846556}"/>
    <dgm:cxn modelId="{780ECF33-FDAB-431D-8E3E-4DFB5BBF4D0C}" type="presParOf" srcId="{0E98C020-BD2B-4212-8473-7DE038E3A195}" destId="{8A8B7845-EFB0-40E0-B5A1-848C8D7C4856}" srcOrd="0" destOrd="0" presId="urn:microsoft.com/office/officeart/2005/8/layout/vList6"/>
    <dgm:cxn modelId="{A53C2E7D-3663-4CC9-BF9B-0DBDA99A62B7}" type="presParOf" srcId="{8A8B7845-EFB0-40E0-B5A1-848C8D7C4856}" destId="{4A9A41A9-FE6A-467E-9FAA-C6A56A90F7DA}" srcOrd="0" destOrd="0" presId="urn:microsoft.com/office/officeart/2005/8/layout/vList6"/>
    <dgm:cxn modelId="{BE74D6E9-F5B1-4926-8E35-C421CC82E4DE}" type="presParOf" srcId="{8A8B7845-EFB0-40E0-B5A1-848C8D7C4856}" destId="{55FA4706-8910-4621-AA04-12691511804B}" srcOrd="1" destOrd="0" presId="urn:microsoft.com/office/officeart/2005/8/layout/vList6"/>
    <dgm:cxn modelId="{52FA85B6-82E9-4A7F-A005-E858AD0744DE}" type="presParOf" srcId="{0E98C020-BD2B-4212-8473-7DE038E3A195}" destId="{CF9BE39C-100B-4EC9-B18C-FB9955CDADE6}" srcOrd="1" destOrd="0" presId="urn:microsoft.com/office/officeart/2005/8/layout/vList6"/>
    <dgm:cxn modelId="{42D8B8F9-0008-46CE-AE0C-DA635DCD0893}" type="presParOf" srcId="{0E98C020-BD2B-4212-8473-7DE038E3A195}" destId="{BB73DBA3-68B7-43E9-A152-0E5C2A7ACABB}" srcOrd="2" destOrd="0" presId="urn:microsoft.com/office/officeart/2005/8/layout/vList6"/>
    <dgm:cxn modelId="{0FEBFB57-4702-4F00-B8AA-89563CD5A988}" type="presParOf" srcId="{BB73DBA3-68B7-43E9-A152-0E5C2A7ACABB}" destId="{0F9883F2-99D4-4086-9406-99F98FC1215E}" srcOrd="0" destOrd="0" presId="urn:microsoft.com/office/officeart/2005/8/layout/vList6"/>
    <dgm:cxn modelId="{A8758B16-E6A2-4B13-BBC5-2C7E6A68345F}" type="presParOf" srcId="{BB73DBA3-68B7-43E9-A152-0E5C2A7ACABB}" destId="{D7E0511C-5A66-4AA6-A74E-D99DA4439317}" srcOrd="1" destOrd="0" presId="urn:microsoft.com/office/officeart/2005/8/layout/vList6"/>
    <dgm:cxn modelId="{E0EADD61-8BD3-4432-9696-F8C215CA12C5}" type="presParOf" srcId="{0E98C020-BD2B-4212-8473-7DE038E3A195}" destId="{F7CE9351-3094-4C15-AA80-B4BF832C6320}" srcOrd="3" destOrd="0" presId="urn:microsoft.com/office/officeart/2005/8/layout/vList6"/>
    <dgm:cxn modelId="{3EC47A25-F680-45DB-8ADA-B8CF372D777C}" type="presParOf" srcId="{0E98C020-BD2B-4212-8473-7DE038E3A195}" destId="{F791E70B-29D8-4A0F-904D-AF1F44AA3E05}" srcOrd="4" destOrd="0" presId="urn:microsoft.com/office/officeart/2005/8/layout/vList6"/>
    <dgm:cxn modelId="{5FAEE858-D69C-46C8-8098-CAE56EA767D2}" type="presParOf" srcId="{F791E70B-29D8-4A0F-904D-AF1F44AA3E05}" destId="{285B568D-BEBF-4C9F-8DD5-975C6C37F3EA}" srcOrd="0" destOrd="0" presId="urn:microsoft.com/office/officeart/2005/8/layout/vList6"/>
    <dgm:cxn modelId="{83A272A9-B562-417E-BBDF-C786B16467C0}" type="presParOf" srcId="{F791E70B-29D8-4A0F-904D-AF1F44AA3E05}" destId="{84963A87-B8E2-4EE1-9F04-D96B1FE3C94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16BA0D-0AAB-4176-9876-7585A63B4794}" type="doc">
      <dgm:prSet loTypeId="urn:microsoft.com/office/officeart/2005/8/layout/vList6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zh-TW" altLang="en-US"/>
        </a:p>
      </dgm:t>
    </dgm:pt>
    <dgm:pt modelId="{97CCD924-3459-4C45-AECC-73C411AB62C5}">
      <dgm:prSet custT="1"/>
      <dgm:spPr/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實習結束</a:t>
          </a:r>
          <a:r>
            <a:rPr lang="en-US" altLang="zh-TW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2</a:t>
          </a:r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周內</a:t>
          </a:r>
          <a:endParaRPr lang="zh-TW" altLang="en-US" sz="28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D55ABD56-E743-4403-A744-76D072060EAE}" type="parTrans" cxnId="{E6131234-C64D-451E-949E-5F4FF2508680}">
      <dgm:prSet/>
      <dgm:spPr/>
      <dgm:t>
        <a:bodyPr/>
        <a:lstStyle/>
        <a:p>
          <a:endParaRPr lang="zh-TW" altLang="en-US"/>
        </a:p>
      </dgm:t>
    </dgm:pt>
    <dgm:pt modelId="{B9B2B719-EFAD-4B15-8465-449289993E9E}" type="sibTrans" cxnId="{E6131234-C64D-451E-949E-5F4FF2508680}">
      <dgm:prSet/>
      <dgm:spPr/>
      <dgm:t>
        <a:bodyPr/>
        <a:lstStyle/>
        <a:p>
          <a:endParaRPr lang="zh-TW" altLang="en-US"/>
        </a:p>
      </dgm:t>
    </dgm:pt>
    <dgm:pt modelId="{360EFAAA-E55F-4AB7-9241-441C20BFDB79}">
      <dgm:prSet custT="1"/>
      <dgm:spPr/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成果發表會</a:t>
          </a:r>
          <a:endParaRPr lang="zh-TW" altLang="en-US" sz="28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30173654-0093-46C7-9509-F29D081456B3}" type="parTrans" cxnId="{A0A4DD5A-6E57-4508-B565-67985A35FD9E}">
      <dgm:prSet/>
      <dgm:spPr/>
      <dgm:t>
        <a:bodyPr/>
        <a:lstStyle/>
        <a:p>
          <a:endParaRPr lang="zh-TW" altLang="en-US"/>
        </a:p>
      </dgm:t>
    </dgm:pt>
    <dgm:pt modelId="{65B15652-6C3B-4015-83E0-C4438D162813}" type="sibTrans" cxnId="{A0A4DD5A-6E57-4508-B565-67985A35FD9E}">
      <dgm:prSet/>
      <dgm:spPr/>
      <dgm:t>
        <a:bodyPr/>
        <a:lstStyle/>
        <a:p>
          <a:endParaRPr lang="zh-TW" altLang="en-US"/>
        </a:p>
      </dgm:t>
    </dgm:pt>
    <dgm:pt modelId="{BDC67151-5D45-45A2-8EDD-0B11A70B4B06}">
      <dgm:prSet custT="1"/>
      <dgm:spPr/>
      <dgm:t>
        <a:bodyPr/>
        <a:lstStyle/>
        <a:p>
          <a:r>
            <a:rPr lang="zh-TW" altLang="en-US" sz="28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學期結束</a:t>
          </a:r>
          <a:endParaRPr lang="zh-TW" altLang="en-US" sz="28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gm:t>
    </dgm:pt>
    <dgm:pt modelId="{4CD50CA2-164A-414A-9FA6-C1CF7FD7A500}" type="parTrans" cxnId="{31E4D822-5AEC-4FE0-865E-352492ED3FB5}">
      <dgm:prSet/>
      <dgm:spPr/>
      <dgm:t>
        <a:bodyPr/>
        <a:lstStyle/>
        <a:p>
          <a:endParaRPr lang="zh-TW" altLang="en-US"/>
        </a:p>
      </dgm:t>
    </dgm:pt>
    <dgm:pt modelId="{BA5E14E1-E40C-43BD-8675-220E917E3DBD}" type="sibTrans" cxnId="{31E4D822-5AEC-4FE0-865E-352492ED3FB5}">
      <dgm:prSet/>
      <dgm:spPr/>
      <dgm:t>
        <a:bodyPr/>
        <a:lstStyle/>
        <a:p>
          <a:endParaRPr lang="zh-TW" altLang="en-US"/>
        </a:p>
      </dgm:t>
    </dgm:pt>
    <dgm:pt modelId="{9D188187-FF09-4857-B32B-1529D8E6A593}">
      <dgm:prSet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於學期中舉辦實習成果發表會：邀請機構督導與學弟妹參加</a:t>
          </a:r>
          <a:endParaRPr lang="zh-TW" altLang="en-US" sz="2400" b="1" dirty="0"/>
        </a:p>
      </dgm:t>
    </dgm:pt>
    <dgm:pt modelId="{BA9C75BD-1C43-4442-9555-B543F8E79FA1}" type="parTrans" cxnId="{D31095D6-555A-4423-9B75-F050B24AE281}">
      <dgm:prSet/>
      <dgm:spPr/>
      <dgm:t>
        <a:bodyPr/>
        <a:lstStyle/>
        <a:p>
          <a:endParaRPr lang="zh-TW" altLang="en-US"/>
        </a:p>
      </dgm:t>
    </dgm:pt>
    <dgm:pt modelId="{D46BD0F8-E6B9-4844-9797-EAF696255421}" type="sibTrans" cxnId="{D31095D6-555A-4423-9B75-F050B24AE281}">
      <dgm:prSet/>
      <dgm:spPr/>
      <dgm:t>
        <a:bodyPr/>
        <a:lstStyle/>
        <a:p>
          <a:endParaRPr lang="zh-TW" altLang="en-US"/>
        </a:p>
      </dgm:t>
    </dgm:pt>
    <dgm:pt modelId="{B512A341-EC9D-4A39-A93A-3DBA4C030B89}">
      <dgm:prSet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授課教師結算成績</a:t>
          </a:r>
          <a:endParaRPr lang="zh-TW" altLang="en-US" sz="2400" b="1" dirty="0"/>
        </a:p>
      </dgm:t>
    </dgm:pt>
    <dgm:pt modelId="{39489451-E115-49FE-95FE-AE9B80828D4D}" type="parTrans" cxnId="{37B9ED0A-98E5-4A1E-B3BE-0054325537D6}">
      <dgm:prSet/>
      <dgm:spPr/>
      <dgm:t>
        <a:bodyPr/>
        <a:lstStyle/>
        <a:p>
          <a:endParaRPr lang="zh-TW" altLang="en-US"/>
        </a:p>
      </dgm:t>
    </dgm:pt>
    <dgm:pt modelId="{1F74578F-350E-4E89-AB71-DA83EEC7EE35}" type="sibTrans" cxnId="{37B9ED0A-98E5-4A1E-B3BE-0054325537D6}">
      <dgm:prSet/>
      <dgm:spPr/>
      <dgm:t>
        <a:bodyPr/>
        <a:lstStyle/>
        <a:p>
          <a:endParaRPr lang="zh-TW" altLang="en-US"/>
        </a:p>
      </dgm:t>
    </dgm:pt>
    <dgm:pt modelId="{11DC5046-E89D-407B-9AEF-FEE8F7002E81}">
      <dgm:prSet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系所核發實習證明</a:t>
          </a:r>
          <a:endParaRPr lang="zh-TW" altLang="en-US" sz="2400" b="1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34400540-9583-433D-9077-787F8AC3BA0E}" type="parTrans" cxnId="{E9E3EFBF-A9C3-4572-A790-BE0D0387D6F0}">
      <dgm:prSet/>
      <dgm:spPr/>
      <dgm:t>
        <a:bodyPr/>
        <a:lstStyle/>
        <a:p>
          <a:endParaRPr lang="zh-TW" altLang="en-US"/>
        </a:p>
      </dgm:t>
    </dgm:pt>
    <dgm:pt modelId="{63917F59-BEA1-4E7E-B83B-F684231EC48E}" type="sibTrans" cxnId="{E9E3EFBF-A9C3-4572-A790-BE0D0387D6F0}">
      <dgm:prSet/>
      <dgm:spPr/>
      <dgm:t>
        <a:bodyPr/>
        <a:lstStyle/>
        <a:p>
          <a:endParaRPr lang="zh-TW" altLang="en-US"/>
        </a:p>
      </dgm:t>
    </dgm:pt>
    <dgm:pt modelId="{9FEB3D47-E06D-4FC0-9C07-BDDF68D80F0B}">
      <dgm:prSet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繳交實習總心得給授課教師</a:t>
          </a:r>
          <a:endParaRPr lang="zh-TW" altLang="en-US" sz="2400" b="1" dirty="0"/>
        </a:p>
      </dgm:t>
    </dgm:pt>
    <dgm:pt modelId="{DB7A71CE-6C8E-4CAE-A88E-55496B6CE1BF}" type="sibTrans" cxnId="{A95182E9-9348-45C5-B0B0-9ED36EA048AE}">
      <dgm:prSet/>
      <dgm:spPr/>
      <dgm:t>
        <a:bodyPr/>
        <a:lstStyle/>
        <a:p>
          <a:endParaRPr lang="zh-TW" altLang="en-US"/>
        </a:p>
      </dgm:t>
    </dgm:pt>
    <dgm:pt modelId="{585B9421-7951-42C2-8A26-CC057116F0E3}" type="parTrans" cxnId="{A95182E9-9348-45C5-B0B0-9ED36EA048AE}">
      <dgm:prSet/>
      <dgm:spPr/>
      <dgm:t>
        <a:bodyPr/>
        <a:lstStyle/>
        <a:p>
          <a:endParaRPr lang="zh-TW" altLang="en-US"/>
        </a:p>
      </dgm:t>
    </dgm:pt>
    <dgm:pt modelId="{0E98C020-BD2B-4212-8473-7DE038E3A195}" type="pres">
      <dgm:prSet presAssocID="{E416BA0D-0AAB-4176-9876-7585A63B479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0822A4CD-1108-4C6D-8E6C-8574E11D7C53}" type="pres">
      <dgm:prSet presAssocID="{97CCD924-3459-4C45-AECC-73C411AB62C5}" presName="linNode" presStyleCnt="0"/>
      <dgm:spPr/>
    </dgm:pt>
    <dgm:pt modelId="{9F121709-CA9B-4743-93AA-1061217DC928}" type="pres">
      <dgm:prSet presAssocID="{97CCD924-3459-4C45-AECC-73C411AB62C5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B608F6-95B2-4964-B204-217DEEA4847B}" type="pres">
      <dgm:prSet presAssocID="{97CCD924-3459-4C45-AECC-73C411AB62C5}" presName="childShp" presStyleLbl="bgAccFollow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E7CA4B19-BD50-47BF-9058-931ECE8A1C9B}" type="pres">
      <dgm:prSet presAssocID="{B9B2B719-EFAD-4B15-8465-449289993E9E}" presName="spacing" presStyleCnt="0"/>
      <dgm:spPr/>
    </dgm:pt>
    <dgm:pt modelId="{423A7A32-D80D-4379-8171-ADB1868D9E87}" type="pres">
      <dgm:prSet presAssocID="{360EFAAA-E55F-4AB7-9241-441C20BFDB79}" presName="linNode" presStyleCnt="0"/>
      <dgm:spPr/>
    </dgm:pt>
    <dgm:pt modelId="{46B2523A-8D2E-4F62-AC0F-36F01933C2FC}" type="pres">
      <dgm:prSet presAssocID="{360EFAAA-E55F-4AB7-9241-441C20BFDB79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91171E-1470-420E-8247-E418F9836EE4}" type="pres">
      <dgm:prSet presAssocID="{360EFAAA-E55F-4AB7-9241-441C20BFDB79}" presName="childShp" presStyleLbl="bgAccFollow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  <dgm:pt modelId="{34C87FA4-AA5D-4565-95E3-EBDD9A3BC335}" type="pres">
      <dgm:prSet presAssocID="{65B15652-6C3B-4015-83E0-C4438D162813}" presName="spacing" presStyleCnt="0"/>
      <dgm:spPr/>
    </dgm:pt>
    <dgm:pt modelId="{8C68957D-D63E-49DF-9F00-4793FCB73FBA}" type="pres">
      <dgm:prSet presAssocID="{BDC67151-5D45-45A2-8EDD-0B11A70B4B06}" presName="linNode" presStyleCnt="0"/>
      <dgm:spPr/>
    </dgm:pt>
    <dgm:pt modelId="{46549825-33E0-4B5E-98B8-99C50029BEC0}" type="pres">
      <dgm:prSet presAssocID="{BDC67151-5D45-45A2-8EDD-0B11A70B4B06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16297F-1C73-4550-AB85-6AF5FB0C190C}" type="pres">
      <dgm:prSet presAssocID="{BDC67151-5D45-45A2-8EDD-0B11A70B4B06}" presName="childShp" presStyleLbl="bgAccFollow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A0A4DD5A-6E57-4508-B565-67985A35FD9E}" srcId="{E416BA0D-0AAB-4176-9876-7585A63B4794}" destId="{360EFAAA-E55F-4AB7-9241-441C20BFDB79}" srcOrd="1" destOrd="0" parTransId="{30173654-0093-46C7-9509-F29D081456B3}" sibTransId="{65B15652-6C3B-4015-83E0-C4438D162813}"/>
    <dgm:cxn modelId="{E9E3EFBF-A9C3-4572-A790-BE0D0387D6F0}" srcId="{BDC67151-5D45-45A2-8EDD-0B11A70B4B06}" destId="{11DC5046-E89D-407B-9AEF-FEE8F7002E81}" srcOrd="1" destOrd="0" parTransId="{34400540-9583-433D-9077-787F8AC3BA0E}" sibTransId="{63917F59-BEA1-4E7E-B83B-F684231EC48E}"/>
    <dgm:cxn modelId="{02844B58-FF5D-48A8-902E-F26AC587125F}" type="presOf" srcId="{B512A341-EC9D-4A39-A93A-3DBA4C030B89}" destId="{BC16297F-1C73-4550-AB85-6AF5FB0C190C}" srcOrd="0" destOrd="0" presId="urn:microsoft.com/office/officeart/2005/8/layout/vList6"/>
    <dgm:cxn modelId="{690B25CD-C0B2-4C41-8CB0-1E2EB31C9E54}" type="presOf" srcId="{9FEB3D47-E06D-4FC0-9C07-BDDF68D80F0B}" destId="{2FB608F6-95B2-4964-B204-217DEEA4847B}" srcOrd="0" destOrd="0" presId="urn:microsoft.com/office/officeart/2005/8/layout/vList6"/>
    <dgm:cxn modelId="{37B9ED0A-98E5-4A1E-B3BE-0054325537D6}" srcId="{BDC67151-5D45-45A2-8EDD-0B11A70B4B06}" destId="{B512A341-EC9D-4A39-A93A-3DBA4C030B89}" srcOrd="0" destOrd="0" parTransId="{39489451-E115-49FE-95FE-AE9B80828D4D}" sibTransId="{1F74578F-350E-4E89-AB71-DA83EEC7EE35}"/>
    <dgm:cxn modelId="{AFC873E0-FD80-4A8B-B013-70D1BD671DFC}" type="presOf" srcId="{97CCD924-3459-4C45-AECC-73C411AB62C5}" destId="{9F121709-CA9B-4743-93AA-1061217DC928}" srcOrd="0" destOrd="0" presId="urn:microsoft.com/office/officeart/2005/8/layout/vList6"/>
    <dgm:cxn modelId="{9DE5F266-D567-4933-A227-C20F735C9DAE}" type="presOf" srcId="{11DC5046-E89D-407B-9AEF-FEE8F7002E81}" destId="{BC16297F-1C73-4550-AB85-6AF5FB0C190C}" srcOrd="0" destOrd="1" presId="urn:microsoft.com/office/officeart/2005/8/layout/vList6"/>
    <dgm:cxn modelId="{E6131234-C64D-451E-949E-5F4FF2508680}" srcId="{E416BA0D-0AAB-4176-9876-7585A63B4794}" destId="{97CCD924-3459-4C45-AECC-73C411AB62C5}" srcOrd="0" destOrd="0" parTransId="{D55ABD56-E743-4403-A744-76D072060EAE}" sibTransId="{B9B2B719-EFAD-4B15-8465-449289993E9E}"/>
    <dgm:cxn modelId="{31E4D822-5AEC-4FE0-865E-352492ED3FB5}" srcId="{E416BA0D-0AAB-4176-9876-7585A63B4794}" destId="{BDC67151-5D45-45A2-8EDD-0B11A70B4B06}" srcOrd="2" destOrd="0" parTransId="{4CD50CA2-164A-414A-9FA6-C1CF7FD7A500}" sibTransId="{BA5E14E1-E40C-43BD-8675-220E917E3DBD}"/>
    <dgm:cxn modelId="{A95182E9-9348-45C5-B0B0-9ED36EA048AE}" srcId="{97CCD924-3459-4C45-AECC-73C411AB62C5}" destId="{9FEB3D47-E06D-4FC0-9C07-BDDF68D80F0B}" srcOrd="0" destOrd="0" parTransId="{585B9421-7951-42C2-8A26-CC057116F0E3}" sibTransId="{DB7A71CE-6C8E-4CAE-A88E-55496B6CE1BF}"/>
    <dgm:cxn modelId="{EC2F1E68-CFC9-4CEE-B65B-E3890A0ED27A}" type="presOf" srcId="{E416BA0D-0AAB-4176-9876-7585A63B4794}" destId="{0E98C020-BD2B-4212-8473-7DE038E3A195}" srcOrd="0" destOrd="0" presId="urn:microsoft.com/office/officeart/2005/8/layout/vList6"/>
    <dgm:cxn modelId="{F547236C-751F-432E-87B3-5C26E323F371}" type="presOf" srcId="{360EFAAA-E55F-4AB7-9241-441C20BFDB79}" destId="{46B2523A-8D2E-4F62-AC0F-36F01933C2FC}" srcOrd="0" destOrd="0" presId="urn:microsoft.com/office/officeart/2005/8/layout/vList6"/>
    <dgm:cxn modelId="{4D3872F5-AC62-49B2-966D-A5D01261A519}" type="presOf" srcId="{9D188187-FF09-4857-B32B-1529D8E6A593}" destId="{0891171E-1470-420E-8247-E418F9836EE4}" srcOrd="0" destOrd="0" presId="urn:microsoft.com/office/officeart/2005/8/layout/vList6"/>
    <dgm:cxn modelId="{D31095D6-555A-4423-9B75-F050B24AE281}" srcId="{360EFAAA-E55F-4AB7-9241-441C20BFDB79}" destId="{9D188187-FF09-4857-B32B-1529D8E6A593}" srcOrd="0" destOrd="0" parTransId="{BA9C75BD-1C43-4442-9555-B543F8E79FA1}" sibTransId="{D46BD0F8-E6B9-4844-9797-EAF696255421}"/>
    <dgm:cxn modelId="{6C013E4F-C68A-4B27-A77E-B6F28F31525E}" type="presOf" srcId="{BDC67151-5D45-45A2-8EDD-0B11A70B4B06}" destId="{46549825-33E0-4B5E-98B8-99C50029BEC0}" srcOrd="0" destOrd="0" presId="urn:microsoft.com/office/officeart/2005/8/layout/vList6"/>
    <dgm:cxn modelId="{2FA976DF-70DD-4599-A082-26CAA392F378}" type="presParOf" srcId="{0E98C020-BD2B-4212-8473-7DE038E3A195}" destId="{0822A4CD-1108-4C6D-8E6C-8574E11D7C53}" srcOrd="0" destOrd="0" presId="urn:microsoft.com/office/officeart/2005/8/layout/vList6"/>
    <dgm:cxn modelId="{1C6B760B-9262-4AEA-9BC8-8CD1645C2ACF}" type="presParOf" srcId="{0822A4CD-1108-4C6D-8E6C-8574E11D7C53}" destId="{9F121709-CA9B-4743-93AA-1061217DC928}" srcOrd="0" destOrd="0" presId="urn:microsoft.com/office/officeart/2005/8/layout/vList6"/>
    <dgm:cxn modelId="{81B34F10-AE71-457D-9FD4-6F3DF55AC558}" type="presParOf" srcId="{0822A4CD-1108-4C6D-8E6C-8574E11D7C53}" destId="{2FB608F6-95B2-4964-B204-217DEEA4847B}" srcOrd="1" destOrd="0" presId="urn:microsoft.com/office/officeart/2005/8/layout/vList6"/>
    <dgm:cxn modelId="{6D578ED2-96C4-449D-98BA-4DC48E621256}" type="presParOf" srcId="{0E98C020-BD2B-4212-8473-7DE038E3A195}" destId="{E7CA4B19-BD50-47BF-9058-931ECE8A1C9B}" srcOrd="1" destOrd="0" presId="urn:microsoft.com/office/officeart/2005/8/layout/vList6"/>
    <dgm:cxn modelId="{6D0FD651-91CA-4219-8C03-E4CBC06A54B9}" type="presParOf" srcId="{0E98C020-BD2B-4212-8473-7DE038E3A195}" destId="{423A7A32-D80D-4379-8171-ADB1868D9E87}" srcOrd="2" destOrd="0" presId="urn:microsoft.com/office/officeart/2005/8/layout/vList6"/>
    <dgm:cxn modelId="{8A34907A-1187-4538-AE6B-DA7228F0F2E1}" type="presParOf" srcId="{423A7A32-D80D-4379-8171-ADB1868D9E87}" destId="{46B2523A-8D2E-4F62-AC0F-36F01933C2FC}" srcOrd="0" destOrd="0" presId="urn:microsoft.com/office/officeart/2005/8/layout/vList6"/>
    <dgm:cxn modelId="{1E68126D-63C7-40AD-B516-A9D1C1651F7A}" type="presParOf" srcId="{423A7A32-D80D-4379-8171-ADB1868D9E87}" destId="{0891171E-1470-420E-8247-E418F9836EE4}" srcOrd="1" destOrd="0" presId="urn:microsoft.com/office/officeart/2005/8/layout/vList6"/>
    <dgm:cxn modelId="{54F39FA2-A162-4E4D-AB2F-837C23F92C79}" type="presParOf" srcId="{0E98C020-BD2B-4212-8473-7DE038E3A195}" destId="{34C87FA4-AA5D-4565-95E3-EBDD9A3BC335}" srcOrd="3" destOrd="0" presId="urn:microsoft.com/office/officeart/2005/8/layout/vList6"/>
    <dgm:cxn modelId="{855DF94E-7616-476C-B9BE-417900DD361A}" type="presParOf" srcId="{0E98C020-BD2B-4212-8473-7DE038E3A195}" destId="{8C68957D-D63E-49DF-9F00-4793FCB73FBA}" srcOrd="4" destOrd="0" presId="urn:microsoft.com/office/officeart/2005/8/layout/vList6"/>
    <dgm:cxn modelId="{3EA3DCBF-715E-4CFE-A713-3AA65926457D}" type="presParOf" srcId="{8C68957D-D63E-49DF-9F00-4793FCB73FBA}" destId="{46549825-33E0-4B5E-98B8-99C50029BEC0}" srcOrd="0" destOrd="0" presId="urn:microsoft.com/office/officeart/2005/8/layout/vList6"/>
    <dgm:cxn modelId="{B39FE2E9-6E79-42A4-A58A-119439800A3B}" type="presParOf" srcId="{8C68957D-D63E-49DF-9F00-4793FCB73FBA}" destId="{BC16297F-1C73-4550-AB85-6AF5FB0C190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F9D0A-84F7-4391-B9B2-2F68016819E1}">
      <dsp:nvSpPr>
        <dsp:cNvPr id="0" name=""/>
        <dsp:cNvSpPr/>
      </dsp:nvSpPr>
      <dsp:spPr>
        <a:xfrm>
          <a:off x="402" y="789"/>
          <a:ext cx="6647594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>
              <a:latin typeface="華康榜書體W8" pitchFamily="65" charset="-120"/>
              <a:ea typeface="華康榜書體W8" pitchFamily="65" charset="-120"/>
            </a:rPr>
            <a:t>實習說明會</a:t>
          </a:r>
          <a:r>
            <a:rPr lang="en-US" altLang="zh-TW" sz="2500" kern="1200" dirty="0" smtClean="0">
              <a:latin typeface="華康榜書體W8" pitchFamily="65" charset="-120"/>
              <a:ea typeface="華康榜書體W8" pitchFamily="65" charset="-120"/>
            </a:rPr>
            <a:t>(</a:t>
          </a:r>
          <a:r>
            <a:rPr lang="zh-TW" altLang="en-US" sz="2500" kern="1200" dirty="0" smtClean="0">
              <a:latin typeface="華康榜書體W8" pitchFamily="65" charset="-120"/>
              <a:ea typeface="華康榜書體W8" pitchFamily="65" charset="-120"/>
            </a:rPr>
            <a:t>教授、學長姐經驗分享</a:t>
          </a:r>
          <a:r>
            <a:rPr lang="en-US" altLang="zh-TW" sz="2500" kern="1200" dirty="0" smtClean="0">
              <a:latin typeface="華康榜書體W8" pitchFamily="65" charset="-120"/>
              <a:ea typeface="華康榜書體W8" pitchFamily="65" charset="-120"/>
            </a:rPr>
            <a:t>)</a:t>
          </a:r>
          <a:endParaRPr lang="zh-TW" altLang="en-US" sz="2500" kern="1200" dirty="0">
            <a:latin typeface="華康榜書體W8" pitchFamily="65" charset="-120"/>
            <a:ea typeface="華康榜書體W8" pitchFamily="65" charset="-120"/>
          </a:endParaRPr>
        </a:p>
      </dsp:txBody>
      <dsp:txXfrm>
        <a:off x="18826" y="19213"/>
        <a:ext cx="6610746" cy="592198"/>
      </dsp:txXfrm>
    </dsp:sp>
    <dsp:sp modelId="{6D0EEF05-78F9-4E41-959A-AE9190DDC3C7}">
      <dsp:nvSpPr>
        <dsp:cNvPr id="0" name=""/>
        <dsp:cNvSpPr/>
      </dsp:nvSpPr>
      <dsp:spPr>
        <a:xfrm>
          <a:off x="402" y="687464"/>
          <a:ext cx="6647594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smtClean="0">
              <a:latin typeface="華康榜書體W8" pitchFamily="65" charset="-120"/>
              <a:ea typeface="華康榜書體W8" pitchFamily="65" charset="-120"/>
            </a:rPr>
            <a:t>系上教師協助開發實習機構</a:t>
          </a:r>
          <a:endParaRPr lang="zh-TW" altLang="en-US" sz="2500" kern="1200" dirty="0">
            <a:latin typeface="華康榜書體W8" pitchFamily="65" charset="-120"/>
            <a:ea typeface="華康榜書體W8" pitchFamily="65" charset="-120"/>
          </a:endParaRPr>
        </a:p>
      </dsp:txBody>
      <dsp:txXfrm>
        <a:off x="18826" y="705888"/>
        <a:ext cx="6610746" cy="592198"/>
      </dsp:txXfrm>
    </dsp:sp>
    <dsp:sp modelId="{4B9C2885-9100-4A60-84B0-956567897783}">
      <dsp:nvSpPr>
        <dsp:cNvPr id="0" name=""/>
        <dsp:cNvSpPr/>
      </dsp:nvSpPr>
      <dsp:spPr>
        <a:xfrm>
          <a:off x="402" y="1374139"/>
          <a:ext cx="6647594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smtClean="0">
              <a:latin typeface="華康榜書體W8" pitchFamily="65" charset="-120"/>
              <a:ea typeface="華康榜書體W8" pitchFamily="65" charset="-120"/>
            </a:rPr>
            <a:t>實習指導委員會進行機構審查</a:t>
          </a:r>
          <a:endParaRPr lang="zh-TW" altLang="en-US" sz="2500" kern="1200" dirty="0">
            <a:latin typeface="華康榜書體W8" pitchFamily="65" charset="-120"/>
            <a:ea typeface="華康榜書體W8" pitchFamily="65" charset="-120"/>
          </a:endParaRPr>
        </a:p>
      </dsp:txBody>
      <dsp:txXfrm>
        <a:off x="18826" y="1392563"/>
        <a:ext cx="6610746" cy="592198"/>
      </dsp:txXfrm>
    </dsp:sp>
    <dsp:sp modelId="{EE367CF5-625B-4F4B-9D71-77313F287552}">
      <dsp:nvSpPr>
        <dsp:cNvPr id="0" name=""/>
        <dsp:cNvSpPr/>
      </dsp:nvSpPr>
      <dsp:spPr>
        <a:xfrm>
          <a:off x="402" y="2060814"/>
          <a:ext cx="6647594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華康榜書體W8" pitchFamily="65" charset="-120"/>
              <a:ea typeface="華康榜書體W8" pitchFamily="65" charset="-120"/>
            </a:rPr>
            <a:t>依志願序向機構提出實習申請</a:t>
          </a:r>
          <a:r>
            <a:rPr lang="en-US" altLang="zh-TW" sz="2000" kern="1200" dirty="0" smtClean="0">
              <a:latin typeface="華康榜書體W8" pitchFamily="65" charset="-120"/>
              <a:ea typeface="華康榜書體W8" pitchFamily="65" charset="-120"/>
            </a:rPr>
            <a:t/>
          </a:r>
          <a:br>
            <a:rPr lang="en-US" altLang="zh-TW" sz="2000" kern="1200" dirty="0" smtClean="0">
              <a:latin typeface="華康榜書體W8" pitchFamily="65" charset="-120"/>
              <a:ea typeface="華康榜書體W8" pitchFamily="65" charset="-120"/>
            </a:rPr>
          </a:br>
          <a:r>
            <a:rPr lang="en-US" altLang="zh-TW" sz="2000" kern="1200" dirty="0" smtClean="0">
              <a:latin typeface="華康榜書體W8" pitchFamily="65" charset="-120"/>
              <a:ea typeface="華康榜書體W8" pitchFamily="65" charset="-120"/>
            </a:rPr>
            <a:t>(</a:t>
          </a:r>
          <a:r>
            <a:rPr lang="zh-TW" altLang="en-US" sz="2000" kern="1200" dirty="0" smtClean="0">
              <a:latin typeface="華康榜書體W8" pitchFamily="65" charset="-120"/>
              <a:ea typeface="華康榜書體W8" pitchFamily="65" charset="-120"/>
            </a:rPr>
            <a:t>部分機構需以公文形式申請</a:t>
          </a:r>
          <a:r>
            <a:rPr lang="en-US" altLang="zh-TW" sz="2000" kern="1200" dirty="0" smtClean="0">
              <a:latin typeface="華康榜書體W8" pitchFamily="65" charset="-120"/>
              <a:ea typeface="華康榜書體W8" pitchFamily="65" charset="-120"/>
            </a:rPr>
            <a:t>)</a:t>
          </a:r>
          <a:endParaRPr lang="zh-TW" altLang="en-US" sz="1500" kern="1200" dirty="0"/>
        </a:p>
      </dsp:txBody>
      <dsp:txXfrm>
        <a:off x="18826" y="2079238"/>
        <a:ext cx="6610746" cy="592198"/>
      </dsp:txXfrm>
    </dsp:sp>
    <dsp:sp modelId="{364CFB6C-8BF4-46EB-A382-CA09DF550656}">
      <dsp:nvSpPr>
        <dsp:cNvPr id="0" name=""/>
        <dsp:cNvSpPr/>
      </dsp:nvSpPr>
      <dsp:spPr>
        <a:xfrm>
          <a:off x="402" y="2747489"/>
          <a:ext cx="3306618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smtClean="0">
              <a:latin typeface="華康榜書體W8" pitchFamily="65" charset="-120"/>
              <a:ea typeface="華康榜書體W8" pitchFamily="65" charset="-120"/>
            </a:rPr>
            <a:t>不進行面試</a:t>
          </a:r>
          <a:endParaRPr lang="zh-TW" altLang="en-US" sz="2500" kern="1200" dirty="0">
            <a:latin typeface="華康榜書體W8" pitchFamily="65" charset="-120"/>
            <a:ea typeface="華康榜書體W8" pitchFamily="65" charset="-120"/>
          </a:endParaRPr>
        </a:p>
      </dsp:txBody>
      <dsp:txXfrm>
        <a:off x="18826" y="2765913"/>
        <a:ext cx="3269770" cy="592198"/>
      </dsp:txXfrm>
    </dsp:sp>
    <dsp:sp modelId="{11857ACF-F71A-4D8C-9B3D-6A14D26E7898}">
      <dsp:nvSpPr>
        <dsp:cNvPr id="0" name=""/>
        <dsp:cNvSpPr/>
      </dsp:nvSpPr>
      <dsp:spPr>
        <a:xfrm>
          <a:off x="402" y="3434164"/>
          <a:ext cx="1636129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dirty="0" smtClean="0">
              <a:latin typeface="華康榜書體W8" pitchFamily="65" charset="-120"/>
              <a:ea typeface="華康榜書體W8" pitchFamily="65" charset="-120"/>
            </a:rPr>
            <a:t>錄取</a:t>
          </a:r>
          <a:endParaRPr lang="zh-TW" altLang="en-US" sz="2500" kern="1200" dirty="0">
            <a:latin typeface="華康榜書體W8" pitchFamily="65" charset="-120"/>
            <a:ea typeface="華康榜書體W8" pitchFamily="65" charset="-120"/>
          </a:endParaRPr>
        </a:p>
      </dsp:txBody>
      <dsp:txXfrm>
        <a:off x="18826" y="3452588"/>
        <a:ext cx="1599281" cy="592198"/>
      </dsp:txXfrm>
    </dsp:sp>
    <dsp:sp modelId="{1F62D880-F23B-472C-B912-D14E5FF866FB}">
      <dsp:nvSpPr>
        <dsp:cNvPr id="0" name=""/>
        <dsp:cNvSpPr/>
      </dsp:nvSpPr>
      <dsp:spPr>
        <a:xfrm>
          <a:off x="1670890" y="3434164"/>
          <a:ext cx="1636129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accent5">
                  <a:lumMod val="75000"/>
                </a:schemeClr>
              </a:solidFill>
              <a:latin typeface="華康榜書體W8" pitchFamily="65" charset="-120"/>
              <a:ea typeface="華康榜書體W8" pitchFamily="65" charset="-120"/>
            </a:rPr>
            <a:t>不錄取</a:t>
          </a:r>
          <a:endParaRPr lang="zh-TW" altLang="en-US" sz="2500" b="1" kern="1200" dirty="0">
            <a:solidFill>
              <a:schemeClr val="accent5">
                <a:lumMod val="75000"/>
              </a:schemeClr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1689314" y="3452588"/>
        <a:ext cx="1599281" cy="592198"/>
      </dsp:txXfrm>
    </dsp:sp>
    <dsp:sp modelId="{3410B078-E585-4925-90B7-97C067B52297}">
      <dsp:nvSpPr>
        <dsp:cNvPr id="0" name=""/>
        <dsp:cNvSpPr/>
      </dsp:nvSpPr>
      <dsp:spPr>
        <a:xfrm>
          <a:off x="3341379" y="2747489"/>
          <a:ext cx="3306618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accent5">
                  <a:lumMod val="75000"/>
                </a:schemeClr>
              </a:solidFill>
              <a:latin typeface="華康榜書體W8" pitchFamily="65" charset="-120"/>
              <a:ea typeface="華康榜書體W8" pitchFamily="65" charset="-120"/>
            </a:rPr>
            <a:t>面試</a:t>
          </a:r>
          <a:endParaRPr lang="zh-TW" altLang="en-US" sz="2500" b="1" kern="1200" dirty="0">
            <a:solidFill>
              <a:schemeClr val="accent5">
                <a:lumMod val="75000"/>
              </a:schemeClr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3359803" y="2765913"/>
        <a:ext cx="3269770" cy="592198"/>
      </dsp:txXfrm>
    </dsp:sp>
    <dsp:sp modelId="{00698D71-FF01-4669-BF30-5E190A02D459}">
      <dsp:nvSpPr>
        <dsp:cNvPr id="0" name=""/>
        <dsp:cNvSpPr/>
      </dsp:nvSpPr>
      <dsp:spPr>
        <a:xfrm>
          <a:off x="3341379" y="3434164"/>
          <a:ext cx="1636129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kern="1200" smtClean="0">
              <a:latin typeface="華康榜書體W8" pitchFamily="65" charset="-120"/>
              <a:ea typeface="華康榜書體W8" pitchFamily="65" charset="-120"/>
            </a:rPr>
            <a:t>錄取</a:t>
          </a:r>
          <a:endParaRPr lang="zh-TW" altLang="en-US" sz="2500" kern="1200" dirty="0">
            <a:latin typeface="華康榜書體W8" pitchFamily="65" charset="-120"/>
            <a:ea typeface="華康榜書體W8" pitchFamily="65" charset="-120"/>
          </a:endParaRPr>
        </a:p>
      </dsp:txBody>
      <dsp:txXfrm>
        <a:off x="3359803" y="3452588"/>
        <a:ext cx="1599281" cy="592198"/>
      </dsp:txXfrm>
    </dsp:sp>
    <dsp:sp modelId="{D65A1613-2219-460B-87FD-8A3281FC8531}">
      <dsp:nvSpPr>
        <dsp:cNvPr id="0" name=""/>
        <dsp:cNvSpPr/>
      </dsp:nvSpPr>
      <dsp:spPr>
        <a:xfrm>
          <a:off x="5011867" y="3434164"/>
          <a:ext cx="1636129" cy="629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alpha val="3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alpha val="3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alpha val="3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kern="1200" dirty="0" smtClean="0">
              <a:solidFill>
                <a:schemeClr val="accent5">
                  <a:lumMod val="75000"/>
                </a:schemeClr>
              </a:solidFill>
              <a:latin typeface="華康榜書體W8" pitchFamily="65" charset="-120"/>
              <a:ea typeface="華康榜書體W8" pitchFamily="65" charset="-120"/>
            </a:rPr>
            <a:t>不錄取</a:t>
          </a:r>
          <a:endParaRPr lang="zh-TW" altLang="en-US" sz="2500" b="1" kern="1200" dirty="0">
            <a:solidFill>
              <a:schemeClr val="accent5">
                <a:lumMod val="75000"/>
              </a:schemeClr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5030291" y="3452588"/>
        <a:ext cx="1599281" cy="592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A4706-8910-4621-AA04-12691511804B}">
      <dsp:nvSpPr>
        <dsp:cNvPr id="0" name=""/>
        <dsp:cNvSpPr/>
      </dsp:nvSpPr>
      <dsp:spPr>
        <a:xfrm>
          <a:off x="3081942" y="503"/>
          <a:ext cx="4622913" cy="1081296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實習週誌</a:t>
          </a:r>
          <a:r>
            <a:rPr lang="en-US" altLang="zh-TW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/</a:t>
          </a: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實習時數表</a:t>
          </a: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3081942" y="503"/>
        <a:ext cx="4622913" cy="1081296"/>
      </dsp:txXfrm>
    </dsp:sp>
    <dsp:sp modelId="{4A9A41A9-FE6A-467E-9FAA-C6A56A90F7DA}">
      <dsp:nvSpPr>
        <dsp:cNvPr id="0" name=""/>
        <dsp:cNvSpPr/>
      </dsp:nvSpPr>
      <dsp:spPr>
        <a:xfrm>
          <a:off x="0" y="503"/>
          <a:ext cx="3081942" cy="1081296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實習生填寫資料</a:t>
          </a:r>
          <a:endParaRPr lang="zh-TW" altLang="en-US" sz="2800" kern="12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52785" y="53288"/>
        <a:ext cx="2976372" cy="975726"/>
      </dsp:txXfrm>
    </dsp:sp>
    <dsp:sp modelId="{D7E0511C-5A66-4AA6-A74E-D99DA4439317}">
      <dsp:nvSpPr>
        <dsp:cNvPr id="0" name=""/>
        <dsp:cNvSpPr/>
      </dsp:nvSpPr>
      <dsp:spPr>
        <a:xfrm>
          <a:off x="3081942" y="1008121"/>
          <a:ext cx="4622913" cy="1078068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實習成績評量與意見回饋</a:t>
          </a: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3081942" y="1008121"/>
        <a:ext cx="4622913" cy="1078068"/>
      </dsp:txXfrm>
    </dsp:sp>
    <dsp:sp modelId="{0F9883F2-99D4-4086-9406-99F98FC1215E}">
      <dsp:nvSpPr>
        <dsp:cNvPr id="0" name=""/>
        <dsp:cNvSpPr/>
      </dsp:nvSpPr>
      <dsp:spPr>
        <a:xfrm>
          <a:off x="0" y="1080110"/>
          <a:ext cx="3081942" cy="1081317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機構提供指導</a:t>
          </a:r>
          <a:endParaRPr lang="zh-TW" altLang="en-US" sz="2800" kern="12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52786" y="1132896"/>
        <a:ext cx="2976370" cy="975745"/>
      </dsp:txXfrm>
    </dsp:sp>
    <dsp:sp modelId="{84963A87-B8E2-4EE1-9F04-D96B1FE3C94E}">
      <dsp:nvSpPr>
        <dsp:cNvPr id="0" name=""/>
        <dsp:cNvSpPr/>
      </dsp:nvSpPr>
      <dsp:spPr>
        <a:xfrm>
          <a:off x="3081942" y="2160231"/>
          <a:ext cx="4622913" cy="970533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視情形給予協助</a:t>
          </a: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定期返校督導</a:t>
          </a: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3081942" y="2160231"/>
        <a:ext cx="4622913" cy="970533"/>
      </dsp:txXfrm>
    </dsp:sp>
    <dsp:sp modelId="{285B568D-BEBF-4C9F-8DD5-975C6C37F3EA}">
      <dsp:nvSpPr>
        <dsp:cNvPr id="0" name=""/>
        <dsp:cNvSpPr/>
      </dsp:nvSpPr>
      <dsp:spPr>
        <a:xfrm>
          <a:off x="0" y="2160231"/>
          <a:ext cx="3081942" cy="1081296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授課教師指導</a:t>
          </a:r>
          <a:endParaRPr lang="zh-TW" altLang="en-US" sz="2800" kern="12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52785" y="2213016"/>
        <a:ext cx="2976372" cy="975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608F6-95B2-4964-B204-217DEEA4847B}">
      <dsp:nvSpPr>
        <dsp:cNvPr id="0" name=""/>
        <dsp:cNvSpPr/>
      </dsp:nvSpPr>
      <dsp:spPr>
        <a:xfrm>
          <a:off x="3081942" y="0"/>
          <a:ext cx="4622913" cy="83259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繳交實習總心得給授課教師</a:t>
          </a:r>
          <a:endParaRPr lang="zh-TW" altLang="en-US" sz="2400" b="1" kern="1200" dirty="0"/>
        </a:p>
      </dsp:txBody>
      <dsp:txXfrm>
        <a:off x="3081942" y="0"/>
        <a:ext cx="4622913" cy="832592"/>
      </dsp:txXfrm>
    </dsp:sp>
    <dsp:sp modelId="{9F121709-CA9B-4743-93AA-1061217DC928}">
      <dsp:nvSpPr>
        <dsp:cNvPr id="0" name=""/>
        <dsp:cNvSpPr/>
      </dsp:nvSpPr>
      <dsp:spPr>
        <a:xfrm>
          <a:off x="0" y="0"/>
          <a:ext cx="3081942" cy="832592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實習結束</a:t>
          </a:r>
          <a:r>
            <a:rPr lang="en-US" altLang="zh-TW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2</a:t>
          </a: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周內</a:t>
          </a:r>
          <a:endParaRPr lang="zh-TW" altLang="en-US" sz="2800" kern="12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40644" y="40644"/>
        <a:ext cx="3000654" cy="751304"/>
      </dsp:txXfrm>
    </dsp:sp>
    <dsp:sp modelId="{0891171E-1470-420E-8247-E418F9836EE4}">
      <dsp:nvSpPr>
        <dsp:cNvPr id="0" name=""/>
        <dsp:cNvSpPr/>
      </dsp:nvSpPr>
      <dsp:spPr>
        <a:xfrm>
          <a:off x="3081942" y="915851"/>
          <a:ext cx="4622913" cy="83259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於學期中舉辦實習成果發表會：邀請機構督導與學弟妹參加</a:t>
          </a:r>
          <a:endParaRPr lang="zh-TW" altLang="en-US" sz="2400" b="1" kern="1200" dirty="0"/>
        </a:p>
      </dsp:txBody>
      <dsp:txXfrm>
        <a:off x="3081942" y="915851"/>
        <a:ext cx="4622913" cy="832592"/>
      </dsp:txXfrm>
    </dsp:sp>
    <dsp:sp modelId="{46B2523A-8D2E-4F62-AC0F-36F01933C2FC}">
      <dsp:nvSpPr>
        <dsp:cNvPr id="0" name=""/>
        <dsp:cNvSpPr/>
      </dsp:nvSpPr>
      <dsp:spPr>
        <a:xfrm>
          <a:off x="0" y="915851"/>
          <a:ext cx="3081942" cy="832592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成果發表會</a:t>
          </a:r>
          <a:endParaRPr lang="zh-TW" altLang="en-US" sz="2800" kern="12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40644" y="956495"/>
        <a:ext cx="3000654" cy="751304"/>
      </dsp:txXfrm>
    </dsp:sp>
    <dsp:sp modelId="{BC16297F-1C73-4550-AB85-6AF5FB0C190C}">
      <dsp:nvSpPr>
        <dsp:cNvPr id="0" name=""/>
        <dsp:cNvSpPr/>
      </dsp:nvSpPr>
      <dsp:spPr>
        <a:xfrm>
          <a:off x="3081942" y="1831703"/>
          <a:ext cx="4622913" cy="832592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授課教師結算成績</a:t>
          </a:r>
          <a:endParaRPr lang="zh-TW" alt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系所核發實習證明</a:t>
          </a:r>
          <a:endParaRPr lang="zh-TW" altLang="en-US" sz="2400" b="1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3081942" y="1831703"/>
        <a:ext cx="4622913" cy="832592"/>
      </dsp:txXfrm>
    </dsp:sp>
    <dsp:sp modelId="{46549825-33E0-4B5E-98B8-99C50029BEC0}">
      <dsp:nvSpPr>
        <dsp:cNvPr id="0" name=""/>
        <dsp:cNvSpPr/>
      </dsp:nvSpPr>
      <dsp:spPr>
        <a:xfrm>
          <a:off x="0" y="1831703"/>
          <a:ext cx="3081942" cy="832592"/>
        </a:xfrm>
        <a:prstGeom prst="roundRect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latin typeface="華康榜書體W8" pitchFamily="65" charset="-120"/>
              <a:ea typeface="華康榜書體W8" pitchFamily="65" charset="-120"/>
            </a:rPr>
            <a:t>學期結束</a:t>
          </a:r>
          <a:endParaRPr lang="zh-TW" altLang="en-US" sz="2800" kern="1200" dirty="0">
            <a:solidFill>
              <a:schemeClr val="tx1"/>
            </a:solidFill>
            <a:latin typeface="華康榜書體W8" pitchFamily="65" charset="-120"/>
            <a:ea typeface="華康榜書體W8" pitchFamily="65" charset="-120"/>
          </a:endParaRPr>
        </a:p>
      </dsp:txBody>
      <dsp:txXfrm>
        <a:off x="40644" y="1872347"/>
        <a:ext cx="3000654" cy="751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247" cy="496572"/>
          </a:xfrm>
          <a:prstGeom prst="rect">
            <a:avLst/>
          </a:prstGeom>
        </p:spPr>
        <p:txBody>
          <a:bodyPr vert="horz" lIns="92061" tIns="46032" rIns="92061" bIns="4603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572"/>
          </a:xfrm>
          <a:prstGeom prst="rect">
            <a:avLst/>
          </a:prstGeom>
        </p:spPr>
        <p:txBody>
          <a:bodyPr vert="horz" lIns="92061" tIns="46032" rIns="92061" bIns="46032" rtlCol="0"/>
          <a:lstStyle>
            <a:lvl1pPr algn="r">
              <a:defRPr sz="1200"/>
            </a:lvl1pPr>
          </a:lstStyle>
          <a:p>
            <a:fld id="{13397F8A-0409-48FA-B295-1B8B53E51932}" type="datetimeFigureOut">
              <a:rPr lang="zh-TW" altLang="en-US" smtClean="0"/>
              <a:pPr/>
              <a:t>2015/7/22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428472"/>
            <a:ext cx="2946247" cy="496571"/>
          </a:xfrm>
          <a:prstGeom prst="rect">
            <a:avLst/>
          </a:prstGeom>
        </p:spPr>
        <p:txBody>
          <a:bodyPr vert="horz" lIns="92061" tIns="46032" rIns="92061" bIns="4603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826" y="9428472"/>
            <a:ext cx="2946246" cy="496571"/>
          </a:xfrm>
          <a:prstGeom prst="rect">
            <a:avLst/>
          </a:prstGeom>
        </p:spPr>
        <p:txBody>
          <a:bodyPr vert="horz" lIns="92061" tIns="46032" rIns="92061" bIns="46032" rtlCol="0" anchor="b"/>
          <a:lstStyle>
            <a:lvl1pPr algn="r">
              <a:defRPr sz="1200"/>
            </a:lvl1pPr>
          </a:lstStyle>
          <a:p>
            <a:fld id="{6F2D6BF3-01B6-4C40-8BBB-1D5105D9D99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122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247" cy="496572"/>
          </a:xfrm>
          <a:prstGeom prst="rect">
            <a:avLst/>
          </a:prstGeom>
        </p:spPr>
        <p:txBody>
          <a:bodyPr vert="horz" lIns="92061" tIns="46032" rIns="92061" bIns="4603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6572"/>
          </a:xfrm>
          <a:prstGeom prst="rect">
            <a:avLst/>
          </a:prstGeom>
        </p:spPr>
        <p:txBody>
          <a:bodyPr vert="horz" lIns="92061" tIns="46032" rIns="92061" bIns="46032" rtlCol="0"/>
          <a:lstStyle>
            <a:lvl1pPr algn="r">
              <a:defRPr sz="1200"/>
            </a:lvl1pPr>
          </a:lstStyle>
          <a:p>
            <a:fld id="{2F64E1E2-7423-4191-8FDE-F8ACAF0475A3}" type="datetimeFigureOut">
              <a:rPr lang="zh-TW" altLang="en-US" smtClean="0"/>
              <a:pPr/>
              <a:t>2015/7/22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61" tIns="46032" rIns="92061" bIns="46032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290" y="4715036"/>
            <a:ext cx="5439101" cy="4467546"/>
          </a:xfrm>
          <a:prstGeom prst="rect">
            <a:avLst/>
          </a:prstGeom>
        </p:spPr>
        <p:txBody>
          <a:bodyPr vert="horz" lIns="92061" tIns="46032" rIns="92061" bIns="46032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8472"/>
            <a:ext cx="2946247" cy="496571"/>
          </a:xfrm>
          <a:prstGeom prst="rect">
            <a:avLst/>
          </a:prstGeom>
        </p:spPr>
        <p:txBody>
          <a:bodyPr vert="horz" lIns="92061" tIns="46032" rIns="92061" bIns="4603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826" y="9428472"/>
            <a:ext cx="2946246" cy="496571"/>
          </a:xfrm>
          <a:prstGeom prst="rect">
            <a:avLst/>
          </a:prstGeom>
        </p:spPr>
        <p:txBody>
          <a:bodyPr vert="horz" lIns="92061" tIns="46032" rIns="92061" bIns="46032" rtlCol="0" anchor="b"/>
          <a:lstStyle>
            <a:lvl1pPr algn="r">
              <a:defRPr sz="1200"/>
            </a:lvl1pPr>
          </a:lstStyle>
          <a:p>
            <a:fld id="{DCFACDC0-59C5-4F30-BD85-D019B75A732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5336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46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7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992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01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585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44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7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91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50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2015/7/22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2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6CEF1-781B-4E37-B3A4-AAD4940EBB54}" type="datetimeFigureOut">
              <a:rPr lang="zh-TW" altLang="en-US" smtClean="0"/>
              <a:pPr/>
              <a:t>2015/7/22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5A240-BAAA-4F3A-9D77-B20A0333D14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701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圓角矩形 25"/>
          <p:cNvSpPr/>
          <p:nvPr/>
        </p:nvSpPr>
        <p:spPr>
          <a:xfrm>
            <a:off x="539552" y="764704"/>
            <a:ext cx="8352928" cy="56166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31968" y="5229200"/>
            <a:ext cx="120352" cy="42740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 flipH="1">
            <a:off x="3973879" y="5229200"/>
            <a:ext cx="94063" cy="463406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911621472"/>
              </p:ext>
            </p:extLst>
          </p:nvPr>
        </p:nvGraphicFramePr>
        <p:xfrm>
          <a:off x="1547664" y="1180976"/>
          <a:ext cx="6648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向下箭號 6"/>
          <p:cNvSpPr/>
          <p:nvPr/>
        </p:nvSpPr>
        <p:spPr>
          <a:xfrm>
            <a:off x="2075384" y="1700808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" name="向下箭號 7"/>
          <p:cNvSpPr/>
          <p:nvPr/>
        </p:nvSpPr>
        <p:spPr>
          <a:xfrm>
            <a:off x="2075384" y="2420888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9" name="向下箭號 8"/>
          <p:cNvSpPr/>
          <p:nvPr/>
        </p:nvSpPr>
        <p:spPr>
          <a:xfrm>
            <a:off x="3011488" y="3789040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0" name="向下箭號 9"/>
          <p:cNvSpPr/>
          <p:nvPr/>
        </p:nvSpPr>
        <p:spPr>
          <a:xfrm>
            <a:off x="6467872" y="3789040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1" name="向下箭號 10"/>
          <p:cNvSpPr/>
          <p:nvPr/>
        </p:nvSpPr>
        <p:spPr>
          <a:xfrm>
            <a:off x="2291408" y="4437112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2" name="向下箭號 11"/>
          <p:cNvSpPr/>
          <p:nvPr/>
        </p:nvSpPr>
        <p:spPr>
          <a:xfrm>
            <a:off x="3947592" y="4437112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3" name="向下箭號 12"/>
          <p:cNvSpPr/>
          <p:nvPr/>
        </p:nvSpPr>
        <p:spPr>
          <a:xfrm>
            <a:off x="5603776" y="4437112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4" name="向下箭號 13"/>
          <p:cNvSpPr/>
          <p:nvPr/>
        </p:nvSpPr>
        <p:spPr>
          <a:xfrm>
            <a:off x="7259960" y="4437112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44280" y="5620598"/>
            <a:ext cx="4608512" cy="7200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532440" y="3501008"/>
            <a:ext cx="120352" cy="2191598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1" name="向右箭號 20"/>
          <p:cNvSpPr/>
          <p:nvPr/>
        </p:nvSpPr>
        <p:spPr>
          <a:xfrm rot="10800000">
            <a:off x="8220744" y="3401804"/>
            <a:ext cx="432048" cy="144016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2100064" y="296427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華康榜書體W8" pitchFamily="65" charset="-120"/>
                <a:ea typeface="華康榜書體W8" pitchFamily="65" charset="-120"/>
              </a:rPr>
              <a:t>企業</a:t>
            </a:r>
            <a:r>
              <a:rPr lang="en-US" altLang="zh-TW" sz="3600" dirty="0" smtClean="0">
                <a:latin typeface="華康榜書體W8" pitchFamily="65" charset="-120"/>
                <a:ea typeface="華康榜書體W8" pitchFamily="65" charset="-120"/>
              </a:rPr>
              <a:t>/</a:t>
            </a:r>
            <a:r>
              <a:rPr lang="zh-TW" altLang="en-US" sz="3600" dirty="0" smtClean="0">
                <a:latin typeface="華康榜書體W8" pitchFamily="65" charset="-120"/>
                <a:ea typeface="華康榜書體W8" pitchFamily="65" charset="-120"/>
              </a:rPr>
              <a:t>組織</a:t>
            </a:r>
            <a:r>
              <a:rPr lang="zh-TW" altLang="en-US" sz="3600" dirty="0">
                <a:latin typeface="華康榜書體W8" pitchFamily="65" charset="-120"/>
                <a:ea typeface="華康榜書體W8" pitchFamily="65" charset="-120"/>
              </a:rPr>
              <a:t>實習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imSun" pitchFamily="2" charset="-122"/>
                <a:ea typeface="全真超特明" pitchFamily="49" charset="-120"/>
              </a:rPr>
              <a:t>(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imSun" pitchFamily="2" charset="-122"/>
                <a:ea typeface="全真超特明" pitchFamily="49" charset="-120"/>
              </a:rPr>
              <a:t>四上含暑假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imSun" pitchFamily="2" charset="-122"/>
                <a:ea typeface="全真超特明" pitchFamily="49" charset="-120"/>
              </a:rPr>
              <a:t>)</a:t>
            </a:r>
            <a:endParaRPr lang="zh-TW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SimSun" pitchFamily="2" charset="-122"/>
              <a:ea typeface="全真超特明" pitchFamily="49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4355976" y="80922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ea typeface="全真超特明" pitchFamily="49" charset="-120"/>
              </a:rPr>
              <a:t>實習前</a:t>
            </a:r>
            <a:endParaRPr lang="zh-TW" altLang="en-US" dirty="0">
              <a:solidFill>
                <a:srgbClr val="002060"/>
              </a:solidFill>
              <a:ea typeface="全真超特明" pitchFamily="49" charset="-120"/>
            </a:endParaRPr>
          </a:p>
        </p:txBody>
      </p:sp>
      <p:sp>
        <p:nvSpPr>
          <p:cNvPr id="27" name="向下箭號 26"/>
          <p:cNvSpPr/>
          <p:nvPr/>
        </p:nvSpPr>
        <p:spPr>
          <a:xfrm>
            <a:off x="4535996" y="5667912"/>
            <a:ext cx="792088" cy="332656"/>
          </a:xfrm>
          <a:prstGeom prst="downArrow">
            <a:avLst/>
          </a:prstGeom>
          <a:solidFill>
            <a:srgbClr val="7030A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38827" y="6042253"/>
            <a:ext cx="725243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500" dirty="0">
                <a:latin typeface="華康榜書體W8" pitchFamily="65" charset="-120"/>
                <a:ea typeface="華康榜書體W8" pitchFamily="65" charset="-120"/>
              </a:rPr>
              <a:t>發公文、簽合約</a:t>
            </a:r>
            <a:r>
              <a:rPr lang="zh-TW" altLang="en-US" sz="1500" dirty="0" smtClean="0">
                <a:latin typeface="華康榜書體W8" pitchFamily="65" charset="-120"/>
                <a:ea typeface="華康榜書體W8" pitchFamily="65" charset="-120"/>
              </a:rPr>
              <a:t>書、實習生切結書、實習生家長通知書、發督導聘書及辦理實習保險</a:t>
            </a:r>
            <a:endParaRPr lang="zh-TW" altLang="en-US" sz="1500" dirty="0">
              <a:latin typeface="華康榜書體W8" pitchFamily="65" charset="-120"/>
              <a:ea typeface="華康榜書體W8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4441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 10"/>
          <p:cNvSpPr/>
          <p:nvPr/>
        </p:nvSpPr>
        <p:spPr>
          <a:xfrm>
            <a:off x="503548" y="470575"/>
            <a:ext cx="8352928" cy="49746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aphicFrame>
        <p:nvGraphicFramePr>
          <p:cNvPr id="16" name="資料庫圖表 15"/>
          <p:cNvGraphicFramePr/>
          <p:nvPr>
            <p:extLst>
              <p:ext uri="{D42A27DB-BD31-4B8C-83A1-F6EECF244321}">
                <p14:modId xmlns:p14="http://schemas.microsoft.com/office/powerpoint/2010/main" val="88453341"/>
              </p:ext>
            </p:extLst>
          </p:nvPr>
        </p:nvGraphicFramePr>
        <p:xfrm>
          <a:off x="755576" y="1484784"/>
          <a:ext cx="770485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文字方塊 22"/>
          <p:cNvSpPr txBox="1"/>
          <p:nvPr/>
        </p:nvSpPr>
        <p:spPr>
          <a:xfrm>
            <a:off x="2044046" y="470575"/>
            <a:ext cx="5271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華康榜書體W8" pitchFamily="65" charset="-120"/>
                <a:ea typeface="華康榜書體W8" pitchFamily="65" charset="-120"/>
              </a:rPr>
              <a:t>企業</a:t>
            </a:r>
            <a:r>
              <a:rPr lang="en-US" altLang="zh-TW" sz="3600" dirty="0" smtClean="0">
                <a:latin typeface="華康榜書體W8" pitchFamily="65" charset="-120"/>
                <a:ea typeface="華康榜書體W8" pitchFamily="65" charset="-120"/>
              </a:rPr>
              <a:t>/</a:t>
            </a:r>
            <a:r>
              <a:rPr lang="zh-TW" altLang="en-US" sz="3600" dirty="0" smtClean="0">
                <a:latin typeface="華康榜書體W8" pitchFamily="65" charset="-120"/>
                <a:ea typeface="華康榜書體W8" pitchFamily="65" charset="-120"/>
              </a:rPr>
              <a:t>組織</a:t>
            </a:r>
            <a:r>
              <a:rPr lang="zh-TW" altLang="en-US" sz="3600" dirty="0">
                <a:latin typeface="華康榜書體W8" pitchFamily="65" charset="-120"/>
                <a:ea typeface="華康榜書體W8" pitchFamily="65" charset="-120"/>
              </a:rPr>
              <a:t>實習 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imSun" pitchFamily="2" charset="-122"/>
                <a:ea typeface="全真超特明" pitchFamily="49" charset="-120"/>
              </a:rPr>
              <a:t>(</a:t>
            </a:r>
            <a:r>
              <a:rPr lang="zh-TW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imSun" pitchFamily="2" charset="-122"/>
                <a:ea typeface="全真超特明" pitchFamily="49" charset="-120"/>
              </a:rPr>
              <a:t>四上含暑假</a:t>
            </a:r>
            <a:r>
              <a:rPr lang="en-US" altLang="zh-TW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imSun" pitchFamily="2" charset="-122"/>
                <a:ea typeface="全真超特明" pitchFamily="49" charset="-120"/>
              </a:rPr>
              <a:t>)</a:t>
            </a:r>
            <a:endParaRPr lang="zh-TW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SimSun" pitchFamily="2" charset="-122"/>
              <a:ea typeface="全真超特明" pitchFamily="49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113709" y="114613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ea typeface="全真超特明" pitchFamily="49" charset="-120"/>
              </a:rPr>
              <a:t>實習中</a:t>
            </a:r>
            <a:endParaRPr lang="zh-TW" altLang="en-US" dirty="0">
              <a:solidFill>
                <a:srgbClr val="002060"/>
              </a:solidFill>
              <a:ea typeface="全真超特明" pitchFamily="49" charset="-120"/>
            </a:endParaRPr>
          </a:p>
        </p:txBody>
      </p:sp>
      <p:sp>
        <p:nvSpPr>
          <p:cNvPr id="12" name="向下箭號 11"/>
          <p:cNvSpPr/>
          <p:nvPr/>
        </p:nvSpPr>
        <p:spPr>
          <a:xfrm>
            <a:off x="3887924" y="5112568"/>
            <a:ext cx="1017873" cy="332656"/>
          </a:xfrm>
          <a:prstGeom prst="downArrow">
            <a:avLst/>
          </a:prstGeom>
          <a:solidFill>
            <a:srgbClr val="7030A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85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 10"/>
          <p:cNvSpPr/>
          <p:nvPr/>
        </p:nvSpPr>
        <p:spPr>
          <a:xfrm>
            <a:off x="539552" y="764704"/>
            <a:ext cx="8352928" cy="56166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graphicFrame>
        <p:nvGraphicFramePr>
          <p:cNvPr id="16" name="資料庫圖表 15"/>
          <p:cNvGraphicFramePr/>
          <p:nvPr>
            <p:extLst>
              <p:ext uri="{D42A27DB-BD31-4B8C-83A1-F6EECF244321}">
                <p14:modId xmlns:p14="http://schemas.microsoft.com/office/powerpoint/2010/main" val="1242763351"/>
              </p:ext>
            </p:extLst>
          </p:nvPr>
        </p:nvGraphicFramePr>
        <p:xfrm>
          <a:off x="863588" y="1844824"/>
          <a:ext cx="7704856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文字方塊 22"/>
          <p:cNvSpPr txBox="1"/>
          <p:nvPr/>
        </p:nvSpPr>
        <p:spPr>
          <a:xfrm>
            <a:off x="1600601" y="691026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latin typeface="華康榜書體W8" pitchFamily="65" charset="-120"/>
                <a:ea typeface="華康榜書體W8" pitchFamily="65" charset="-120"/>
              </a:rPr>
              <a:t>企業組織實習申請流程</a:t>
            </a:r>
            <a:r>
              <a:rPr lang="en-US" altLang="zh-TW" sz="1400" dirty="0" smtClean="0">
                <a:solidFill>
                  <a:prstClr val="white">
                    <a:lumMod val="50000"/>
                  </a:prstClr>
                </a:solidFill>
                <a:latin typeface="SimSun" pitchFamily="2" charset="-122"/>
                <a:ea typeface="全真超特明" pitchFamily="49" charset="-120"/>
              </a:rPr>
              <a:t>(</a:t>
            </a:r>
            <a:r>
              <a:rPr lang="zh-TW" altLang="en-US" sz="1400" dirty="0" smtClean="0">
                <a:solidFill>
                  <a:prstClr val="white">
                    <a:lumMod val="50000"/>
                  </a:prstClr>
                </a:solidFill>
                <a:latin typeface="SimSun" pitchFamily="2" charset="-122"/>
                <a:ea typeface="全真超特明" pitchFamily="49" charset="-120"/>
              </a:rPr>
              <a:t>四上含暑假</a:t>
            </a:r>
            <a:r>
              <a:rPr lang="en-US" altLang="zh-TW" sz="1400" dirty="0" smtClean="0">
                <a:solidFill>
                  <a:prstClr val="white">
                    <a:lumMod val="50000"/>
                  </a:prstClr>
                </a:solidFill>
                <a:latin typeface="SimSun" pitchFamily="2" charset="-122"/>
                <a:ea typeface="全真超特明" pitchFamily="49" charset="-120"/>
              </a:rPr>
              <a:t>)</a:t>
            </a:r>
            <a:endParaRPr lang="zh-TW" altLang="en-US" sz="1400" dirty="0">
              <a:solidFill>
                <a:prstClr val="white">
                  <a:lumMod val="50000"/>
                </a:prstClr>
              </a:solidFill>
              <a:latin typeface="SimSun" pitchFamily="2" charset="-122"/>
              <a:ea typeface="全真超特明" pitchFamily="49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4139952" y="14127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002060"/>
                </a:solidFill>
                <a:ea typeface="全真超特明" pitchFamily="49" charset="-120"/>
              </a:rPr>
              <a:t>實習結束</a:t>
            </a:r>
            <a:endParaRPr lang="zh-TW" altLang="en-US" dirty="0">
              <a:solidFill>
                <a:srgbClr val="002060"/>
              </a:solidFill>
              <a:ea typeface="全真超特明" pitchFamily="49" charset="-120"/>
            </a:endParaRPr>
          </a:p>
        </p:txBody>
      </p:sp>
      <p:sp>
        <p:nvSpPr>
          <p:cNvPr id="7" name="向下箭號 6"/>
          <p:cNvSpPr/>
          <p:nvPr/>
        </p:nvSpPr>
        <p:spPr>
          <a:xfrm>
            <a:off x="4031940" y="2325153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" name="向下箭號 7"/>
          <p:cNvSpPr/>
          <p:nvPr/>
        </p:nvSpPr>
        <p:spPr>
          <a:xfrm>
            <a:off x="4007031" y="3429000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4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1335</TotalTime>
  <Words>174</Words>
  <Application>Microsoft Office PowerPoint</Application>
  <PresentationFormat>如螢幕大小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台中教育大學諮商與應用</dc:title>
  <dc:creator>***</dc:creator>
  <cp:lastModifiedBy>ntcu</cp:lastModifiedBy>
  <cp:revision>169</cp:revision>
  <cp:lastPrinted>2014-10-16T07:13:49Z</cp:lastPrinted>
  <dcterms:created xsi:type="dcterms:W3CDTF">2013-10-11T02:07:01Z</dcterms:created>
  <dcterms:modified xsi:type="dcterms:W3CDTF">2015-07-22T03:46:09Z</dcterms:modified>
</cp:coreProperties>
</file>